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E476C-D2FF-483D-AA08-EE0465BC9D1F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625B-DEC3-4D23-B3F5-E16D39ED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7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5577939-A82C-41BE-A957-296977A4CA4D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8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6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0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2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5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5A97-8FB3-40D1-9DCA-77790D81554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364F-0CAE-42DD-860F-1361DA1B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7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2775" y="5702372"/>
            <a:ext cx="8229600" cy="10156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2000" dirty="0"/>
              <a:t>Figure 9-13: Agriculture around the world can be </a:t>
            </a:r>
            <a:r>
              <a:rPr lang="en-US" altLang="en-US" sz="2000" dirty="0"/>
              <a:t>classified </a:t>
            </a:r>
            <a:br>
              <a:rPr lang="en-US" altLang="en-US" sz="2000" dirty="0"/>
            </a:br>
            <a:r>
              <a:rPr lang="en-US" altLang="en-US" sz="2000" dirty="0"/>
              <a:t>into </a:t>
            </a:r>
            <a:r>
              <a:rPr lang="en-US" altLang="en-US" sz="2000" dirty="0"/>
              <a:t>11 regions based on the </a:t>
            </a:r>
            <a:r>
              <a:rPr lang="en-US" altLang="en-US" sz="2000" dirty="0"/>
              <a:t>commercial/subsistence</a:t>
            </a:r>
            <a:br>
              <a:rPr lang="en-US" altLang="en-US" sz="2000" dirty="0"/>
            </a:br>
            <a:r>
              <a:rPr lang="en-US" altLang="en-US" sz="2000" dirty="0"/>
              <a:t>divide </a:t>
            </a:r>
            <a:r>
              <a:rPr lang="en-US" altLang="en-US" sz="2000" dirty="0"/>
              <a:t>and other characteristics.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0" y="-16162"/>
            <a:ext cx="9144000" cy="5847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  <a:cs typeface="Times New Roman" charset="0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  <a:cs typeface="Times New Roman" charset="0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  <a:cs typeface="Times New Roman" charset="0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MS PGothic" panose="020B0600070205080204" pitchFamily="34" charset="-128"/>
                <a:cs typeface="Times New Roman" charset="0"/>
              </a:defRPr>
            </a:lvl5pPr>
            <a:lvl6pPr marL="457189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Times New Roman" charset="0"/>
                <a:cs typeface="Times New Roman" charset="0"/>
              </a:defRPr>
            </a:lvl6pPr>
            <a:lvl7pPr marL="914377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Times New Roman" charset="0"/>
                <a:cs typeface="Times New Roman" charset="0"/>
              </a:defRPr>
            </a:lvl7pPr>
            <a:lvl8pPr marL="1371566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Times New Roman" charset="0"/>
                <a:cs typeface="Times New Roman" charset="0"/>
              </a:defRPr>
            </a:lvl8pPr>
            <a:lvl9pPr marL="1828754" algn="l" rtl="0" fontAlgn="base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Times New Roman" charset="0"/>
                <a:cs typeface="Times New Roman" charset="0"/>
              </a:defRPr>
            </a:lvl9pPr>
          </a:lstStyle>
          <a:p>
            <a:r>
              <a:rPr lang="en-US" altLang="en-US" dirty="0"/>
              <a:t>3.1 Agricultural Regions and Climate</a:t>
            </a:r>
            <a:endParaRPr lang="en-US" altLang="en-US" dirty="0"/>
          </a:p>
        </p:txBody>
      </p:sp>
      <p:pic>
        <p:nvPicPr>
          <p:cNvPr id="10242" name="Picture 2" descr="C:\Users\GEX\Desktop\IRDVD NEW\53814 Rubenstein\JPEGs\CH 9\Ch09_Labeled\TCL_12e_Figure_09_13_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7"/>
          <a:stretch/>
        </p:blipFill>
        <p:spPr bwMode="auto">
          <a:xfrm>
            <a:off x="1828800" y="718457"/>
            <a:ext cx="8534400" cy="491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nflohr</dc:creator>
  <cp:lastModifiedBy>nflohr</cp:lastModifiedBy>
  <cp:revision>1</cp:revision>
  <dcterms:created xsi:type="dcterms:W3CDTF">2019-03-27T16:11:48Z</dcterms:created>
  <dcterms:modified xsi:type="dcterms:W3CDTF">2019-03-27T16:12:54Z</dcterms:modified>
</cp:coreProperties>
</file>