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61" r:id="rId3"/>
    <p:sldMasterId id="2147483662"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b="0" i="0" sz="12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b" bIns="91425" lIns="91425" rIns="91425" tIns="91425"/>
          <a:lstStyle>
            <a:lvl1pPr indent="0" lvl="0" marL="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rgbClr val="000000"/>
                </a:solidFill>
                <a:latin typeface="Arial"/>
                <a:ea typeface="Arial"/>
                <a:cs typeface="Arial"/>
                <a:sym typeface="Arial"/>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geography.about.com/library/maps/blfrance.htm" TargetMode="External"/><Relationship Id="rId3" Type="http://schemas.openxmlformats.org/officeDocument/2006/relationships/hyperlink" Target="http://geography.about.com/library/maps/bluk.htm" TargetMode="External"/><Relationship Id="rId4" Type="http://schemas.openxmlformats.org/officeDocument/2006/relationships/hyperlink" Target="http://geography.about.com/library/maps/blmexico.htm" TargetMode="Externa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2" name="Shape 112"/>
        <p:cNvGrpSpPr/>
        <p:nvPr/>
      </p:nvGrpSpPr>
      <p:grpSpPr>
        <a:xfrm>
          <a:off x="0" y="0"/>
          <a:ext cx="0" cy="0"/>
          <a:chOff x="0" y="0"/>
          <a:chExt cx="0" cy="0"/>
        </a:xfrm>
      </p:grpSpPr>
      <p:sp>
        <p:nvSpPr>
          <p:cNvPr id="113" name="Shape 113"/>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14" name="Shape 11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15" name="Shape 11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6" name="Shape 11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Introducing today’s topic.  Main Case Study today will be Bangkok.</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1" name="Shape 191"/>
        <p:cNvGrpSpPr/>
        <p:nvPr/>
      </p:nvGrpSpPr>
      <p:grpSpPr>
        <a:xfrm>
          <a:off x="0" y="0"/>
          <a:ext cx="0" cy="0"/>
          <a:chOff x="0" y="0"/>
          <a:chExt cx="0" cy="0"/>
        </a:xfrm>
      </p:grpSpPr>
      <p:sp>
        <p:nvSpPr>
          <p:cNvPr id="192" name="Shape 192"/>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93" name="Shape 19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94" name="Shape 19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95" name="Shape 19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Summary of Zipf Rule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9" name="Shape 199"/>
        <p:cNvGrpSpPr/>
        <p:nvPr/>
      </p:nvGrpSpPr>
      <p:grpSpPr>
        <a:xfrm>
          <a:off x="0" y="0"/>
          <a:ext cx="0" cy="0"/>
          <a:chOff x="0" y="0"/>
          <a:chExt cx="0" cy="0"/>
        </a:xfrm>
      </p:grpSpPr>
      <p:sp>
        <p:nvSpPr>
          <p:cNvPr id="200" name="Shape 200"/>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201" name="Shape 20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02" name="Shape 2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03" name="Shape 20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TASK:  Students work in groups.  What are the pros and cons of living in a Primate City - discuss in groups.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7" name="Shape 207"/>
        <p:cNvGrpSpPr/>
        <p:nvPr/>
      </p:nvGrpSpPr>
      <p:grpSpPr>
        <a:xfrm>
          <a:off x="0" y="0"/>
          <a:ext cx="0" cy="0"/>
          <a:chOff x="0" y="0"/>
          <a:chExt cx="0" cy="0"/>
        </a:xfrm>
      </p:grpSpPr>
      <p:sp>
        <p:nvSpPr>
          <p:cNvPr id="208" name="Shape 208"/>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209" name="Shape 20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10" name="Shape 2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1" name="Shape 21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You are an Urban Planner in Norwich - what are the advantages and disadvantages of encouraging or reducing urban growth?</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4" name="Shape 214"/>
        <p:cNvGrpSpPr/>
        <p:nvPr/>
      </p:nvGrpSpPr>
      <p:grpSpPr>
        <a:xfrm>
          <a:off x="0" y="0"/>
          <a:ext cx="0" cy="0"/>
          <a:chOff x="0" y="0"/>
          <a:chExt cx="0" cy="0"/>
        </a:xfrm>
      </p:grpSpPr>
      <p:sp>
        <p:nvSpPr>
          <p:cNvPr id="215" name="Shape 215"/>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216" name="Shape 21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217" name="Shape 2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8" name="Shape 21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Read the article on Shenzhen for your homework.</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0" name="Shape 120"/>
        <p:cNvGrpSpPr/>
        <p:nvPr/>
      </p:nvGrpSpPr>
      <p:grpSpPr>
        <a:xfrm>
          <a:off x="0" y="0"/>
          <a:ext cx="0" cy="0"/>
          <a:chOff x="0" y="0"/>
          <a:chExt cx="0" cy="0"/>
        </a:xfrm>
      </p:grpSpPr>
      <p:sp>
        <p:nvSpPr>
          <p:cNvPr id="121" name="Shape 121"/>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22" name="Shape 12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4" name="Shape 12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Some more examples of Countries With Primate Cities - can you think of any areas near you?  The rule also applies to regions as well as countries.</a:t>
            </a:r>
          </a:p>
          <a:p>
            <a:pPr indent="0" lvl="0" marL="0" marR="0" rtl="0" algn="l">
              <a:spcBef>
                <a:spcPts val="0"/>
              </a:spcBef>
              <a:buSzPct val="25000"/>
              <a:buFont typeface="Arial"/>
              <a:buNone/>
            </a:pPr>
            <a:r>
              <a:rPr b="0" i="0" lang="en-US" sz="1800" u="none" cap="none" strike="noStrike"/>
              <a:t>Paris (2.2 million) is definitely the focus of </a:t>
            </a:r>
            <a:r>
              <a:rPr b="0" i="0" lang="en-US" sz="1800" u="sng" cap="none" strike="noStrike">
                <a:solidFill>
                  <a:srgbClr val="000000"/>
                </a:solidFill>
                <a:hlinkClick r:id="rId2"/>
              </a:rPr>
              <a:t>France</a:t>
            </a:r>
            <a:r>
              <a:rPr b="0" i="0" lang="en-US" sz="1800" u="none" cap="none" strike="noStrike"/>
              <a:t> while Marseilles has a population of 800,000. </a:t>
            </a:r>
          </a:p>
          <a:p>
            <a:pPr indent="0" lvl="0" marL="0" marR="0" rtl="0" algn="l">
              <a:spcBef>
                <a:spcPts val="0"/>
              </a:spcBef>
              <a:buSzPct val="25000"/>
              <a:buFont typeface="Arial"/>
              <a:buNone/>
            </a:pPr>
            <a:r>
              <a:rPr b="0" i="0" lang="en-US" sz="1800" u="none" cap="none" strike="noStrike"/>
              <a:t>Similarly, the </a:t>
            </a:r>
            <a:r>
              <a:rPr b="0" i="0" lang="en-US" sz="1800" u="sng" cap="none" strike="noStrike">
                <a:solidFill>
                  <a:srgbClr val="000000"/>
                </a:solidFill>
                <a:hlinkClick r:id="rId3"/>
              </a:rPr>
              <a:t>United Kingdom</a:t>
            </a:r>
            <a:r>
              <a:rPr b="0" i="0" lang="en-US" sz="1800" u="none" cap="none" strike="noStrike"/>
              <a:t> has London as its primate city (6.9 million) while the second largest city, Birmingham, is home to a mere one million people. </a:t>
            </a:r>
          </a:p>
          <a:p>
            <a:pPr indent="0" lvl="0" marL="0" marR="0" rtl="0" algn="l">
              <a:spcBef>
                <a:spcPts val="0"/>
              </a:spcBef>
              <a:buSzPct val="25000"/>
              <a:buFont typeface="Arial"/>
              <a:buNone/>
            </a:pPr>
            <a:r>
              <a:rPr b="0" i="0" lang="en-US" sz="1800" u="none" cap="none" strike="noStrike"/>
              <a:t>Mexico City, </a:t>
            </a:r>
            <a:r>
              <a:rPr b="0" i="0" lang="en-US" sz="1800" u="sng" cap="none" strike="noStrike">
                <a:solidFill>
                  <a:srgbClr val="000000"/>
                </a:solidFill>
                <a:hlinkClick r:id="rId4"/>
              </a:rPr>
              <a:t>Mexico</a:t>
            </a:r>
            <a:r>
              <a:rPr b="0" i="0" lang="en-US" sz="1800" u="none" cap="none" strike="noStrike"/>
              <a:t> (9.8 million in the city; 16.6 million in the metropolitan area) outshines Guadalajara (1.7 million). </a:t>
            </a:r>
          </a:p>
          <a:p>
            <a:pPr indent="0" lvl="0" marL="0" marR="0" rtl="0" algn="l">
              <a:spcBef>
                <a:spcPts val="0"/>
              </a:spcBef>
              <a:buSzPct val="25000"/>
              <a:buFont typeface="Arial"/>
              <a:buNone/>
            </a:pPr>
            <a:r>
              <a:t/>
            </a:r>
            <a:endParaRPr b="0" i="0" sz="1800" u="none" cap="none" strike="noStrike"/>
          </a:p>
          <a:p>
            <a:pPr indent="0" lvl="0" marL="0" marR="0" rtl="0" algn="l">
              <a:spcBef>
                <a:spcPts val="0"/>
              </a:spcBef>
              <a:buSzPct val="25000"/>
              <a:buFont typeface="Arial"/>
              <a:buNone/>
            </a:pPr>
            <a:r>
              <a:t/>
            </a:r>
            <a:endParaRPr b="0" i="0" sz="1800" u="none" cap="none" strike="noStrike"/>
          </a:p>
          <a:p>
            <a:pPr lvl="0">
              <a:spcBef>
                <a:spcPts val="0"/>
              </a:spcBef>
              <a:buNone/>
            </a:pPr>
            <a:r>
              <a:t/>
            </a:r>
            <a:endParaRPr b="0" i="0" sz="1800" u="none" cap="none" strike="noStrik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32" name="Shape 132"/>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33" name="Shape 13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4" name="Shape 134"/>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1" i="0" lang="en-US" sz="1800" u="none" cap="none" strike="noStrike"/>
              <a:t>Examples of Countries that Lack Primate Cities</a:t>
            </a:r>
          </a:p>
          <a:p>
            <a:pPr indent="0" lvl="0" marL="0" marR="0" rtl="0" algn="l">
              <a:spcBef>
                <a:spcPts val="0"/>
              </a:spcBef>
              <a:buSzPct val="25000"/>
              <a:buFont typeface="Arial"/>
              <a:buNone/>
            </a:pPr>
            <a:r>
              <a:rPr b="0" i="0" lang="en-US" sz="1800" u="none" cap="none" strike="noStrike"/>
              <a:t>India’s most populous city is Mumbai (formerly Bombay) with 9.9 million; second is Delhi with 7 million, third is Kolkata (formerly Calcutta) with 4.4 million, and fourth is Chennai (formerly Madras) with 3.8 million. </a:t>
            </a:r>
          </a:p>
          <a:p>
            <a:pPr indent="0" lvl="0" marL="0" marR="0" rtl="0" algn="l">
              <a:spcBef>
                <a:spcPts val="0"/>
              </a:spcBef>
              <a:buSzPct val="25000"/>
              <a:buFont typeface="Arial"/>
              <a:buNone/>
            </a:pPr>
            <a:r>
              <a:rPr b="0" i="0" lang="en-US" sz="1800" u="none" cap="none" strike="noStrike"/>
              <a:t>China, Canada, Australia, and Brazil are additional examples of non-primate-city countries. </a:t>
            </a:r>
          </a:p>
          <a:p>
            <a:pPr indent="0" lvl="0" marL="0" marR="0" rtl="0" algn="l">
              <a:spcBef>
                <a:spcPts val="0"/>
              </a:spcBef>
              <a:buSzPct val="25000"/>
              <a:buFont typeface="Arial"/>
              <a:buNone/>
            </a:pPr>
            <a:r>
              <a:rPr b="0" i="0" lang="en-US" sz="1800" u="none" cap="none" strike="noStrike"/>
              <a:t>Utilizing the metropolitan area population of urban areas in the United States, we find that the U.S. lacks a true primate city. With the New York City metropolitan area population at approximately 20.1 million, second ranked Los Angeles at 15.8 million, and even third ranked Chicago at 8.8 million, America lacks a primate city.</a:t>
            </a:r>
          </a:p>
          <a:p>
            <a:pPr indent="0" lvl="0" marL="0" marR="0" rtl="0" algn="l">
              <a:spcBef>
                <a:spcPts val="0"/>
              </a:spcBef>
              <a:buSzPct val="25000"/>
              <a:buFont typeface="Arial"/>
              <a:buNone/>
            </a:pPr>
            <a:r>
              <a:rPr b="0" i="0" lang="en-US" sz="1800" u="none" cap="none" strike="noStrike"/>
              <a:t>This may be down to the huge size of the country, which isolates areas letting them to grow or decrease at a natural rate.</a:t>
            </a:r>
          </a:p>
          <a:p>
            <a:pPr lvl="0">
              <a:spcBef>
                <a:spcPts val="0"/>
              </a:spcBef>
              <a:buNone/>
            </a:pPr>
            <a:r>
              <a:t/>
            </a:r>
            <a:endParaRPr b="0" i="0" sz="1800" u="none" cap="none" strike="noStrik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41" name="Shape 14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42" name="Shape 14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3" name="Shape 14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In 1949, George Zipf devised his theory of rank-size rule to explain the size cities in a country. He explained that the second and subsequently smaller cities should represent a proportion of the largest city. For example, if the largest city in a country contained one million citizens, Zipf stated that the second city would contain 1/2 as many as the first, or 500,000. The third would contain 1/3 or 333,333, the fourth would house 1/4 or 250,000, and so on, with the rank of the city representing the denominator in the fraction. </a:t>
            </a:r>
          </a:p>
          <a:p>
            <a:pPr indent="0" lvl="0" marL="0" marR="0" rtl="0" algn="l">
              <a:spcBef>
                <a:spcPts val="0"/>
              </a:spcBef>
              <a:buSzPct val="25000"/>
              <a:buFont typeface="Arial"/>
              <a:buNone/>
            </a:pPr>
            <a:r>
              <a:rPr b="0" i="0" lang="en-US" sz="1800" u="none" cap="none" strike="noStrike"/>
              <a:t>While some countries' urban hierarchy somewhat fits into Zipf's scheme, later geographers argued that his model should be seen as a probability model and that deviations are to be expected.</a:t>
            </a:r>
          </a:p>
          <a:p>
            <a:pPr indent="0" lvl="0" marL="0" marR="0" rtl="0" algn="l">
              <a:spcBef>
                <a:spcPts val="0"/>
              </a:spcBef>
              <a:buSzPct val="25000"/>
              <a:buFont typeface="Arial"/>
              <a:buNone/>
            </a:pPr>
            <a:r>
              <a:t/>
            </a:r>
            <a:endParaRPr b="0" i="0" sz="1800" u="none" cap="none" strike="noStrike"/>
          </a:p>
          <a:p>
            <a:pPr lvl="0">
              <a:spcBef>
                <a:spcPts val="0"/>
              </a:spcBef>
              <a:buNone/>
            </a:pPr>
            <a:r>
              <a:t/>
            </a:r>
            <a:endParaRPr b="0" i="0" sz="1800" u="none" cap="none" strike="noStrik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8" name="Shape 148"/>
        <p:cNvGrpSpPr/>
        <p:nvPr/>
      </p:nvGrpSpPr>
      <p:grpSpPr>
        <a:xfrm>
          <a:off x="0" y="0"/>
          <a:ext cx="0" cy="0"/>
          <a:chOff x="0" y="0"/>
          <a:chExt cx="0" cy="0"/>
        </a:xfrm>
      </p:grpSpPr>
      <p:sp>
        <p:nvSpPr>
          <p:cNvPr id="149" name="Shape 149"/>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50" name="Shape 150"/>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51" name="Shape 1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2" name="Shape 15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Is Norwich a regional primate city? (Students contribute this information - students discuss in groups and answer, justifying their conclusions)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6" name="Shape 156"/>
        <p:cNvGrpSpPr/>
        <p:nvPr/>
      </p:nvGrpSpPr>
      <p:grpSpPr>
        <a:xfrm>
          <a:off x="0" y="0"/>
          <a:ext cx="0" cy="0"/>
          <a:chOff x="0" y="0"/>
          <a:chExt cx="0" cy="0"/>
        </a:xfrm>
      </p:grpSpPr>
      <p:sp>
        <p:nvSpPr>
          <p:cNvPr id="157" name="Shape 157"/>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58" name="Shape 15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59" name="Shape 15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0" name="Shape 16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relative sizes of the top five cities in Germany.  Example of Zipf’s Rule.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4" name="Shape 164"/>
        <p:cNvGrpSpPr/>
        <p:nvPr/>
      </p:nvGrpSpPr>
      <p:grpSpPr>
        <a:xfrm>
          <a:off x="0" y="0"/>
          <a:ext cx="0" cy="0"/>
          <a:chOff x="0" y="0"/>
          <a:chExt cx="0" cy="0"/>
        </a:xfrm>
      </p:grpSpPr>
      <p:sp>
        <p:nvSpPr>
          <p:cNvPr id="165" name="Shape 165"/>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66" name="Shape 166"/>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8" name="Shape 168"/>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buSzPct val="25000"/>
              <a:buFont typeface="Arial"/>
              <a:buNone/>
            </a:pPr>
            <a:r>
              <a:rPr b="1" i="0" lang="en-US" sz="1800" u="none" cap="none" strike="noStrike"/>
              <a:t>INTRODUCTION</a:t>
            </a:r>
          </a:p>
          <a:p>
            <a:pPr indent="0" lvl="0" marL="0" marR="0" rtl="0" algn="l">
              <a:lnSpc>
                <a:spcPct val="80000"/>
              </a:lnSpc>
              <a:spcBef>
                <a:spcPts val="0"/>
              </a:spcBef>
              <a:buSzPct val="25000"/>
              <a:buFont typeface="Arial"/>
              <a:buNone/>
            </a:pPr>
            <a:r>
              <a:rPr b="0" i="0" lang="en-US" sz="1800" u="none" cap="none" strike="noStrike"/>
              <a:t>QUESTIONS:</a:t>
            </a:r>
          </a:p>
          <a:p>
            <a:pPr indent="0" lvl="0" marL="0" marR="0" rtl="0" algn="l">
              <a:lnSpc>
                <a:spcPct val="80000"/>
              </a:lnSpc>
              <a:spcBef>
                <a:spcPts val="0"/>
              </a:spcBef>
              <a:buSzPct val="25000"/>
              <a:buFont typeface="Arial"/>
              <a:buNone/>
            </a:pPr>
            <a:r>
              <a:rPr b="0" i="0" lang="en-US" sz="1800" u="none" cap="none" strike="noStrike"/>
              <a:t>WHERE IS THIS?</a:t>
            </a:r>
          </a:p>
          <a:p>
            <a:pPr indent="0" lvl="0" marL="0" marR="0" rtl="0" algn="l">
              <a:lnSpc>
                <a:spcPct val="80000"/>
              </a:lnSpc>
              <a:spcBef>
                <a:spcPts val="0"/>
              </a:spcBef>
              <a:buSzPct val="25000"/>
              <a:buFont typeface="Arial"/>
              <a:buNone/>
            </a:pPr>
            <a:r>
              <a:rPr b="0" i="0" lang="en-US" sz="1800" u="none" cap="none" strike="noStrike"/>
              <a:t>WHAT COUNTRY IS THIS?</a:t>
            </a:r>
          </a:p>
          <a:p>
            <a:pPr indent="0" lvl="0" marL="0" marR="0" rtl="0" algn="l">
              <a:lnSpc>
                <a:spcPct val="80000"/>
              </a:lnSpc>
              <a:spcBef>
                <a:spcPts val="0"/>
              </a:spcBef>
              <a:buSzPct val="25000"/>
              <a:buFont typeface="Arial"/>
              <a:buNone/>
            </a:pPr>
            <a:r>
              <a:rPr b="0" i="0" lang="en-US" sz="1800" u="none" cap="none" strike="noStrike"/>
              <a:t>WHAT’S THE CLIMATE LIKE?</a:t>
            </a:r>
          </a:p>
          <a:p>
            <a:pPr indent="0" lvl="0" marL="0" marR="0" rtl="0" algn="l">
              <a:lnSpc>
                <a:spcPct val="80000"/>
              </a:lnSpc>
              <a:spcBef>
                <a:spcPts val="0"/>
              </a:spcBef>
              <a:buSzPct val="25000"/>
              <a:buFont typeface="Arial"/>
              <a:buNone/>
            </a:pPr>
            <a:r>
              <a:rPr b="0" i="0" lang="en-US" sz="1800" u="none" cap="none" strike="noStrike"/>
              <a:t>WHAT’S IT LIKE TO LIVE HERE - IN GROUPS, WRITE DOWN YOUR THOUGHTS ON WHAT IT WOULD BE LIKE TO LIVE HERE.</a:t>
            </a:r>
          </a:p>
          <a:p>
            <a:pPr indent="0" lvl="0" marL="0" marR="0" rtl="0" algn="l">
              <a:lnSpc>
                <a:spcPct val="80000"/>
              </a:lnSpc>
              <a:spcBef>
                <a:spcPts val="0"/>
              </a:spcBef>
              <a:buSzPct val="25000"/>
              <a:buFont typeface="Arial"/>
              <a:buNone/>
            </a:pPr>
            <a:r>
              <a:t/>
            </a:r>
            <a:endParaRPr b="0" i="0" sz="1800" u="none" cap="none" strike="noStrike"/>
          </a:p>
          <a:p>
            <a:pPr indent="0" lvl="0" marL="0" marR="0" rtl="0" algn="l">
              <a:lnSpc>
                <a:spcPct val="80000"/>
              </a:lnSpc>
              <a:spcBef>
                <a:spcPts val="0"/>
              </a:spcBef>
              <a:buSzPct val="25000"/>
              <a:buFont typeface="Arial"/>
              <a:buNone/>
            </a:pPr>
            <a:r>
              <a:rPr b="0" i="0" lang="en-US" sz="1800" u="none" cap="none" strike="noStrike"/>
              <a:t>Bangkok has been the capital city of Thailand for more than 200 years. The metropolis of Bangkok has gradually grown up into one of the world's populated cities with a registered population of over 5.5 million and estimated actual population of up to 8 million on the 1,568 sqkm area. The explosive growth of the urbanisation of Bangkok started in the fifties and sixties. The quick rising of industrialisation and economic development together with the centralisation of the national government's activities are the main origins of its primacy. Until present, Bangkok continues to be the major centre of economic activities, which mainly rely on industry, trade and services. </a:t>
            </a:r>
          </a:p>
          <a:p>
            <a:pPr indent="0" lvl="0" marL="0" marR="0" rtl="0" algn="l">
              <a:lnSpc>
                <a:spcPct val="80000"/>
              </a:lnSpc>
              <a:spcBef>
                <a:spcPts val="0"/>
              </a:spcBef>
              <a:buSzPct val="25000"/>
              <a:buFont typeface="Arial"/>
              <a:buNone/>
            </a:pPr>
            <a:r>
              <a:t/>
            </a:r>
            <a:endParaRPr b="0" i="0" sz="1800" u="none" cap="none" strike="noStrike"/>
          </a:p>
          <a:p>
            <a:pPr lvl="0">
              <a:spcBef>
                <a:spcPts val="0"/>
              </a:spcBef>
              <a:buNone/>
            </a:pPr>
            <a:r>
              <a:t/>
            </a:r>
            <a:endParaRPr b="0" i="0" sz="1800" u="none" cap="none" strike="noStrik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2" name="Shape 172"/>
        <p:cNvGrpSpPr/>
        <p:nvPr/>
      </p:nvGrpSpPr>
      <p:grpSpPr>
        <a:xfrm>
          <a:off x="0" y="0"/>
          <a:ext cx="0" cy="0"/>
          <a:chOff x="0" y="0"/>
          <a:chExt cx="0" cy="0"/>
        </a:xfrm>
      </p:grpSpPr>
      <p:sp>
        <p:nvSpPr>
          <p:cNvPr id="173" name="Shape 173"/>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74" name="Shape 17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75" name="Shape 1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76" name="Shape 17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PROBLEMS</a:t>
            </a:r>
          </a:p>
          <a:p>
            <a:pPr indent="0" lvl="0" marL="0" marR="0" rtl="0" algn="l">
              <a:spcBef>
                <a:spcPts val="0"/>
              </a:spcBef>
              <a:buSzPct val="25000"/>
              <a:buFont typeface="Arial"/>
              <a:buNone/>
            </a:pPr>
            <a:r>
              <a:t/>
            </a:r>
            <a:endParaRPr b="0" i="0" sz="1800" u="none" cap="none" strike="noStrike"/>
          </a:p>
          <a:p>
            <a:pPr indent="0" lvl="0" marL="0" marR="0" rtl="0" algn="l">
              <a:spcBef>
                <a:spcPts val="0"/>
              </a:spcBef>
              <a:buSzPct val="25000"/>
              <a:buNone/>
            </a:pPr>
            <a:r>
              <a:rPr b="0" i="0" lang="en-US" sz="1800" u="none" cap="none" strike="noStrike"/>
              <a:t>disorderly urban settlements, shanty towns</a:t>
            </a:r>
          </a:p>
          <a:p>
            <a:pPr indent="0" lvl="0" marL="0" marR="0" rtl="0" algn="l">
              <a:spcBef>
                <a:spcPts val="0"/>
              </a:spcBef>
              <a:buSzPct val="25000"/>
              <a:buFont typeface="Arial"/>
              <a:buNone/>
            </a:pPr>
            <a:r>
              <a:t/>
            </a:r>
            <a:endParaRPr b="0" i="0" sz="1800" u="none" cap="none" strike="noStrike"/>
          </a:p>
          <a:p>
            <a:pPr indent="0" lvl="0" marL="0" marR="0" rtl="0" algn="l">
              <a:spcBef>
                <a:spcPts val="0"/>
              </a:spcBef>
              <a:buSzPct val="25000"/>
              <a:buNone/>
            </a:pPr>
            <a:r>
              <a:rPr b="0" i="0" lang="en-US" sz="1800" u="none" cap="none" strike="noStrike"/>
              <a:t>Heavy demands on infrastructure, public utilities and public services.</a:t>
            </a:r>
          </a:p>
          <a:p>
            <a:pPr indent="0" lvl="0" marL="0" marR="0" rtl="0" algn="l">
              <a:spcBef>
                <a:spcPts val="0"/>
              </a:spcBef>
              <a:buSzPct val="25000"/>
              <a:buNone/>
            </a:pPr>
            <a:r>
              <a:t/>
            </a:r>
            <a:endParaRPr b="0" i="0" sz="1800" u="none" cap="none" strike="noStrike"/>
          </a:p>
          <a:p>
            <a:pPr indent="0" lvl="0" marL="0" marR="0" rtl="0" algn="l">
              <a:spcBef>
                <a:spcPts val="0"/>
              </a:spcBef>
              <a:buSzPct val="25000"/>
              <a:buNone/>
            </a:pPr>
            <a:r>
              <a:rPr b="0" i="0" lang="en-US" sz="1800" u="none" cap="none" strike="noStrike"/>
              <a:t>Bangkok has permanent traffic congestion</a:t>
            </a:r>
          </a:p>
          <a:p>
            <a:pPr indent="0" lvl="0" marL="0" marR="0" rtl="0" algn="l">
              <a:spcBef>
                <a:spcPts val="0"/>
              </a:spcBef>
              <a:buSzPct val="25000"/>
              <a:buNone/>
            </a:pPr>
            <a:r>
              <a:t/>
            </a:r>
            <a:endParaRPr b="0" i="0" sz="1800" u="none" cap="none" strike="noStrike"/>
          </a:p>
          <a:p>
            <a:pPr indent="0" lvl="0" marL="0" marR="0" rtl="0" algn="l">
              <a:spcBef>
                <a:spcPts val="0"/>
              </a:spcBef>
              <a:buSzPct val="25000"/>
              <a:buNone/>
            </a:pPr>
            <a:r>
              <a:rPr b="0" i="0" lang="en-US" sz="1800" u="none" cap="none" strike="noStrike"/>
              <a:t>Flooding</a:t>
            </a:r>
          </a:p>
          <a:p>
            <a:pPr indent="0" lvl="0" marL="0" marR="0" rtl="0" algn="l">
              <a:spcBef>
                <a:spcPts val="0"/>
              </a:spcBef>
              <a:buSzPct val="25000"/>
              <a:buNone/>
            </a:pPr>
            <a:r>
              <a:t/>
            </a:r>
            <a:endParaRPr b="0" i="0" sz="1800" u="none" cap="none" strike="noStrike"/>
          </a:p>
          <a:p>
            <a:pPr indent="0" lvl="0" marL="0" marR="0" rtl="0" algn="l">
              <a:spcBef>
                <a:spcPts val="0"/>
              </a:spcBef>
              <a:buSzPct val="25000"/>
              <a:buNone/>
            </a:pPr>
            <a:r>
              <a:rPr b="0" i="0" lang="en-US" sz="1800" u="none" cap="none" strike="noStrike"/>
              <a:t>Pressure for land use means few recreation areas, cramped, squalid conditions</a:t>
            </a:r>
          </a:p>
          <a:p>
            <a:pPr indent="0" lvl="0" marL="0" marR="0" rtl="0" algn="l">
              <a:spcBef>
                <a:spcPts val="0"/>
              </a:spcBef>
              <a:buSzPct val="25000"/>
              <a:buFont typeface="Arial"/>
              <a:buNone/>
            </a:pPr>
            <a:r>
              <a:t/>
            </a:r>
            <a:endParaRPr b="0" i="0" sz="1800" u="none" cap="none" strike="noStrike"/>
          </a:p>
          <a:p>
            <a:pPr lvl="0">
              <a:spcBef>
                <a:spcPts val="0"/>
              </a:spcBef>
              <a:buNone/>
            </a:pPr>
            <a:r>
              <a:t/>
            </a:r>
            <a:endParaRPr b="0" i="0" sz="1800" u="none" cap="none" strike="noStrik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1" name="Shape 181"/>
        <p:cNvGrpSpPr/>
        <p:nvPr/>
      </p:nvGrpSpPr>
      <p:grpSpPr>
        <a:xfrm>
          <a:off x="0" y="0"/>
          <a:ext cx="0" cy="0"/>
          <a:chOff x="0" y="0"/>
          <a:chExt cx="0" cy="0"/>
        </a:xfrm>
      </p:grpSpPr>
      <p:sp>
        <p:nvSpPr>
          <p:cNvPr id="182" name="Shape 182"/>
          <p:cNvSpPr txBox="1"/>
          <p:nvPr/>
        </p:nvSpPr>
        <p:spPr>
          <a:xfrm>
            <a:off x="0" y="0"/>
            <a:ext cx="2971799" cy="4572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Primate Cities Geography 6/111/2002</a:t>
            </a:r>
          </a:p>
        </p:txBody>
      </p:sp>
      <p:sp>
        <p:nvSpPr>
          <p:cNvPr id="183" name="Shape 18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lnSpc>
                <a:spcPct val="100000"/>
              </a:lnSpc>
              <a:spcBef>
                <a:spcPts val="0"/>
              </a:spcBef>
              <a:spcAft>
                <a:spcPts val="0"/>
              </a:spcAft>
              <a:buClr>
                <a:srgbClr val="000000"/>
              </a:buClr>
              <a:buSzPct val="25000"/>
              <a:buFont typeface="Arial"/>
              <a:buNone/>
            </a:pPr>
            <a:fld id="{00000000-1234-1234-1234-123412341234}" type="slidenum">
              <a:rPr b="0" i="0" lang="en-US" sz="1200" u="none" cap="none" strike="noStrike">
                <a:solidFill>
                  <a:srgbClr val="000000"/>
                </a:solidFill>
                <a:latin typeface="Arial"/>
                <a:ea typeface="Arial"/>
                <a:cs typeface="Arial"/>
                <a:sym typeface="Arial"/>
              </a:rPr>
              <a:t>‹#›</a:t>
            </a:fld>
          </a:p>
        </p:txBody>
      </p:sp>
      <p:sp>
        <p:nvSpPr>
          <p:cNvPr id="184" name="Shape 1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85" name="Shape 185"/>
          <p:cNvSpPr txBox="1"/>
          <p:nvPr/>
        </p:nvSpPr>
        <p:spPr>
          <a:xfrm>
            <a:off x="1219200" y="4267200"/>
            <a:ext cx="4724400" cy="4114800"/>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rgbClr val="000000"/>
              </a:buClr>
              <a:buSzPct val="25000"/>
              <a:buFont typeface="Arial"/>
              <a:buNone/>
            </a:pPr>
            <a:r>
              <a:rPr b="1" i="0" lang="en-US" sz="1200" u="none" cap="none" strike="noStrike">
                <a:solidFill>
                  <a:srgbClr val="000000"/>
                </a:solidFill>
                <a:latin typeface="Arial"/>
                <a:ea typeface="Arial"/>
                <a:cs typeface="Arial"/>
                <a:sym typeface="Arial"/>
              </a:rPr>
              <a:t>What are the Pull factors that encourage people to move to a primate city?</a:t>
            </a:r>
          </a:p>
          <a:p>
            <a:pPr indent="0" lvl="0" marL="0" marR="0" rtl="0" algn="l">
              <a:lnSpc>
                <a:spcPct val="100000"/>
              </a:lnSpc>
              <a:spcBef>
                <a:spcPts val="360"/>
              </a:spcBef>
              <a:spcAft>
                <a:spcPts val="0"/>
              </a:spcAft>
              <a:buClr>
                <a:srgbClr val="000000"/>
              </a:buClr>
              <a:buSzPct val="25000"/>
              <a:buFont typeface="Arial"/>
              <a:buNone/>
            </a:pPr>
            <a:r>
              <a:rPr b="1" i="0" lang="en-US" sz="1200" u="none" cap="none" strike="noStrike">
                <a:solidFill>
                  <a:srgbClr val="000000"/>
                </a:solidFill>
                <a:latin typeface="Arial"/>
                <a:ea typeface="Arial"/>
                <a:cs typeface="Arial"/>
                <a:sym typeface="Arial"/>
              </a:rPr>
              <a:t>In groups, discuss and write answers around a circle</a:t>
            </a:r>
          </a:p>
          <a:p>
            <a:pPr indent="0" lvl="0" marL="0" marR="0" rtl="0" algn="l">
              <a:lnSpc>
                <a:spcPct val="100000"/>
              </a:lnSpc>
              <a:spcBef>
                <a:spcPts val="360"/>
              </a:spcBef>
              <a:spcAft>
                <a:spcPts val="0"/>
              </a:spcAft>
              <a:buClr>
                <a:srgbClr val="000000"/>
              </a:buClr>
              <a:buSzPct val="25000"/>
              <a:buFont typeface="Arial"/>
              <a:buNone/>
            </a:pPr>
            <a:r>
              <a:rPr b="1" i="0" lang="en-US" sz="1200" u="none" cap="none" strike="noStrike">
                <a:solidFill>
                  <a:srgbClr val="000000"/>
                </a:solidFill>
                <a:latin typeface="Arial"/>
                <a:ea typeface="Arial"/>
                <a:cs typeface="Arial"/>
                <a:sym typeface="Arial"/>
              </a:rPr>
              <a:t>Why do people travel to a big city, even though it’s dirty and congested?  Draw a city in a circle and the pull factors around the outside.  Use London, Norwich or Bangkok as an example.</a:t>
            </a:r>
          </a:p>
          <a:p>
            <a:pPr indent="0" lvl="0" marL="0" marR="0" rtl="0" algn="l">
              <a:lnSpc>
                <a:spcPct val="100000"/>
              </a:lnSpc>
              <a:spcBef>
                <a:spcPts val="36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Possible answers:</a:t>
            </a:r>
          </a:p>
          <a:p>
            <a:pPr indent="0" lvl="0" marL="0" marR="0" rtl="0" algn="l">
              <a:lnSpc>
                <a:spcPct val="100000"/>
              </a:lnSpc>
              <a:spcBef>
                <a:spcPts val="360"/>
              </a:spcBef>
              <a:spcAft>
                <a:spcPts val="0"/>
              </a:spcAft>
              <a:buSzPct val="25000"/>
              <a:buNone/>
            </a:pPr>
            <a:r>
              <a:rPr b="0" i="0" lang="en-US" sz="1200" u="none" cap="none" strike="noStrike">
                <a:solidFill>
                  <a:srgbClr val="000000"/>
                </a:solidFill>
                <a:latin typeface="Arial"/>
                <a:ea typeface="Arial"/>
                <a:cs typeface="Arial"/>
                <a:sym typeface="Arial"/>
              </a:rPr>
              <a:t>centre of government, media</a:t>
            </a:r>
          </a:p>
          <a:p>
            <a:pPr indent="0" lvl="0" marL="0" marR="0" rtl="0" algn="l">
              <a:lnSpc>
                <a:spcPct val="100000"/>
              </a:lnSpc>
              <a:spcBef>
                <a:spcPts val="360"/>
              </a:spcBef>
              <a:spcAft>
                <a:spcPts val="0"/>
              </a:spcAft>
              <a:buSzPct val="25000"/>
              <a:buNone/>
            </a:pPr>
            <a:r>
              <a:rPr b="0" i="0" lang="en-US" sz="1200" u="none" cap="none" strike="noStrike">
                <a:solidFill>
                  <a:srgbClr val="000000"/>
                </a:solidFill>
                <a:latin typeface="Arial"/>
                <a:ea typeface="Arial"/>
                <a:cs typeface="Arial"/>
                <a:sym typeface="Arial"/>
              </a:rPr>
              <a:t>financial, economic centres</a:t>
            </a:r>
          </a:p>
          <a:p>
            <a:pPr indent="0" lvl="0" marL="0" marR="0" rtl="0" algn="l">
              <a:lnSpc>
                <a:spcPct val="100000"/>
              </a:lnSpc>
              <a:spcBef>
                <a:spcPts val="360"/>
              </a:spcBef>
              <a:spcAft>
                <a:spcPts val="0"/>
              </a:spcAft>
              <a:buSzPct val="25000"/>
              <a:buNone/>
            </a:pPr>
            <a:r>
              <a:rPr b="0" i="0" lang="en-US" sz="1200" u="none" cap="none" strike="noStrike">
                <a:solidFill>
                  <a:srgbClr val="000000"/>
                </a:solidFill>
                <a:latin typeface="Arial"/>
                <a:ea typeface="Arial"/>
                <a:cs typeface="Arial"/>
                <a:sym typeface="Arial"/>
              </a:rPr>
              <a:t>Often they are ports - legacy from world sea trade.</a:t>
            </a:r>
          </a:p>
          <a:p>
            <a:pPr indent="0" lvl="0" marL="0" marR="0" rtl="0" algn="l">
              <a:lnSpc>
                <a:spcPct val="100000"/>
              </a:lnSpc>
              <a:spcBef>
                <a:spcPts val="360"/>
              </a:spcBef>
              <a:spcAft>
                <a:spcPts val="0"/>
              </a:spcAft>
              <a:buClr>
                <a:srgbClr val="000000"/>
              </a:buClr>
              <a:buSzPct val="25000"/>
              <a:buFont typeface="Arial"/>
              <a:buNone/>
            </a:pPr>
            <a:r>
              <a:rPr b="0" i="0" lang="en-US" sz="1200" u="none" cap="none" strike="noStrike">
                <a:solidFill>
                  <a:srgbClr val="000000"/>
                </a:solidFill>
                <a:latin typeface="Arial"/>
                <a:ea typeface="Arial"/>
                <a:cs typeface="Arial"/>
                <a:sym typeface="Arial"/>
              </a:rPr>
              <a:t>Geographer Mark Jefferson developed the law of the primate city to explain the phenomenon of </a:t>
            </a:r>
            <a:r>
              <a:rPr b="1" i="0" lang="en-US" sz="1200" u="none" cap="none" strike="noStrike">
                <a:solidFill>
                  <a:srgbClr val="000000"/>
                </a:solidFill>
                <a:latin typeface="Arial"/>
                <a:ea typeface="Arial"/>
                <a:cs typeface="Arial"/>
                <a:sym typeface="Arial"/>
              </a:rPr>
              <a:t>huge</a:t>
            </a:r>
            <a:r>
              <a:rPr b="0" i="0" lang="en-US" sz="1200" u="none" cap="none" strike="noStrike">
                <a:solidFill>
                  <a:srgbClr val="000000"/>
                </a:solidFill>
                <a:latin typeface="Arial"/>
                <a:ea typeface="Arial"/>
                <a:cs typeface="Arial"/>
                <a:sym typeface="Arial"/>
              </a:rPr>
              <a:t> cities that capture such a large proportion of a country's </a:t>
            </a:r>
            <a:r>
              <a:rPr b="1" i="0" lang="en-US" sz="1200" u="none" cap="none" strike="noStrike">
                <a:solidFill>
                  <a:srgbClr val="000000"/>
                </a:solidFill>
                <a:latin typeface="Arial"/>
                <a:ea typeface="Arial"/>
                <a:cs typeface="Arial"/>
                <a:sym typeface="Arial"/>
              </a:rPr>
              <a:t>population</a:t>
            </a:r>
            <a:r>
              <a:rPr b="0" i="0" lang="en-US" sz="1200" u="none" cap="none" strike="noStrike">
                <a:solidFill>
                  <a:srgbClr val="000000"/>
                </a:solidFill>
                <a:latin typeface="Arial"/>
                <a:ea typeface="Arial"/>
                <a:cs typeface="Arial"/>
                <a:sym typeface="Arial"/>
              </a:rPr>
              <a:t> as well as its </a:t>
            </a:r>
            <a:r>
              <a:rPr b="1" i="0" lang="en-US" sz="1200" u="none" cap="none" strike="noStrike">
                <a:solidFill>
                  <a:srgbClr val="000000"/>
                </a:solidFill>
                <a:latin typeface="Arial"/>
                <a:ea typeface="Arial"/>
                <a:cs typeface="Arial"/>
                <a:sym typeface="Arial"/>
              </a:rPr>
              <a:t>economic</a:t>
            </a:r>
            <a:r>
              <a:rPr b="0" i="0" lang="en-US" sz="1200" u="none" cap="none" strike="noStrike">
                <a:solidFill>
                  <a:srgbClr val="000000"/>
                </a:solidFill>
                <a:latin typeface="Arial"/>
                <a:ea typeface="Arial"/>
                <a:cs typeface="Arial"/>
                <a:sym typeface="Arial"/>
              </a:rPr>
              <a:t> activity. An excellent example of a primate city is </a:t>
            </a:r>
            <a:r>
              <a:rPr b="1" i="0" lang="en-US" sz="1200" u="none" cap="none" strike="noStrike">
                <a:solidFill>
                  <a:srgbClr val="000000"/>
                </a:solidFill>
                <a:latin typeface="Arial"/>
                <a:ea typeface="Arial"/>
                <a:cs typeface="Arial"/>
                <a:sym typeface="Arial"/>
              </a:rPr>
              <a:t>London</a:t>
            </a:r>
            <a:r>
              <a:rPr b="0" i="0" lang="en-US" sz="1200" u="none" cap="none" strike="noStrike">
                <a:solidFill>
                  <a:srgbClr val="000000"/>
                </a:solidFill>
                <a:latin typeface="Arial"/>
                <a:ea typeface="Arial"/>
                <a:cs typeface="Arial"/>
                <a:sym typeface="Arial"/>
              </a:rPr>
              <a:t>, which truly represents and serves as the focus of England. They dominate the country in influence and are the national focal-point. Their sheer size and activity becomes a strong </a:t>
            </a:r>
            <a:r>
              <a:rPr b="1" i="0" lang="en-US" sz="1200" u="none" cap="none" strike="noStrike">
                <a:solidFill>
                  <a:srgbClr val="000000"/>
                </a:solidFill>
                <a:latin typeface="Arial"/>
                <a:ea typeface="Arial"/>
                <a:cs typeface="Arial"/>
                <a:sym typeface="Arial"/>
              </a:rPr>
              <a:t>pull</a:t>
            </a:r>
            <a:r>
              <a:rPr b="0" i="0" lang="en-US" sz="1200" u="none" cap="none" strike="noStrike">
                <a:solidFill>
                  <a:srgbClr val="000000"/>
                </a:solidFill>
                <a:latin typeface="Arial"/>
                <a:ea typeface="Arial"/>
                <a:cs typeface="Arial"/>
                <a:sym typeface="Arial"/>
              </a:rPr>
              <a:t> factor. </a:t>
            </a:r>
          </a:p>
        </p:txBody>
      </p:sp>
      <p:sp>
        <p:nvSpPr>
          <p:cNvPr id="186" name="Shape 186"/>
          <p:cNvSpPr txBox="1"/>
          <p:nvPr>
            <p:ph idx="1" type="body"/>
          </p:nvPr>
        </p:nvSpPr>
        <p:spPr>
          <a:xfrm>
            <a:off x="685800" y="4343400"/>
            <a:ext cx="5486399" cy="4114800"/>
          </a:xfrm>
          <a:prstGeom prst="rect">
            <a:avLst/>
          </a:prstGeom>
        </p:spPr>
        <p:txBody>
          <a:bodyPr anchorCtr="0" anchor="ctr"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0" name="Shape 20"/>
        <p:cNvGrpSpPr/>
        <p:nvPr/>
      </p:nvGrpSpPr>
      <p:grpSpPr>
        <a:xfrm>
          <a:off x="0" y="0"/>
          <a:ext cx="0" cy="0"/>
          <a:chOff x="0" y="0"/>
          <a:chExt cx="0" cy="0"/>
        </a:xfrm>
      </p:grpSpPr>
      <p:sp>
        <p:nvSpPr>
          <p:cNvPr id="21" name="Shape 21"/>
          <p:cNvSpPr txBox="1"/>
          <p:nvPr>
            <p:ph type="ctrTitle"/>
          </p:nvPr>
        </p:nvSpPr>
        <p:spPr>
          <a:xfrm>
            <a:off x="685800" y="1447800"/>
            <a:ext cx="7772400" cy="1143000"/>
          </a:xfrm>
          <a:prstGeom prst="rect">
            <a:avLst/>
          </a:prstGeom>
          <a:noFill/>
          <a:ln>
            <a:noFill/>
          </a:ln>
        </p:spPr>
        <p:txBody>
          <a:bodyPr anchorCtr="0" anchor="b" bIns="91425" lIns="91425" rIns="91425" tIns="91425"/>
          <a:lstStyle>
            <a:lvl1pPr indent="0" lvl="0"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1pPr>
            <a:lvl2pPr indent="0" lvl="1"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2pPr>
            <a:lvl3pPr indent="0" lvl="2"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3pPr>
            <a:lvl4pPr indent="0" lvl="3"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4pPr>
            <a:lvl5pPr indent="0" lvl="4"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5pPr>
            <a:lvl6pPr indent="0" lvl="5" marL="4572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6pPr>
            <a:lvl7pPr indent="0" lvl="6" marL="9144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7pPr>
            <a:lvl8pPr indent="0" lvl="7" marL="13716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8pPr>
            <a:lvl9pPr indent="0" lvl="8" marL="18288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9pPr>
          </a:lstStyle>
          <a:p/>
        </p:txBody>
      </p:sp>
      <p:sp>
        <p:nvSpPr>
          <p:cNvPr id="22" name="Shape 22"/>
          <p:cNvSpPr txBox="1"/>
          <p:nvPr>
            <p:ph idx="1" type="subTitle"/>
          </p:nvPr>
        </p:nvSpPr>
        <p:spPr>
          <a:xfrm>
            <a:off x="1371600" y="37338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lt2"/>
              </a:buClr>
              <a:buFont typeface="Times New Roman"/>
              <a:buNone/>
              <a:defRPr b="0" i="0" sz="3200" u="none" cap="none" strike="noStrike">
                <a:solidFill>
                  <a:schemeClr val="lt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lt2"/>
              </a:buClr>
              <a:buFont typeface="Times New Roman"/>
              <a:buChar char="–"/>
              <a:defRPr b="0" i="0" sz="2800" u="none" cap="none" strike="noStrike">
                <a:solidFill>
                  <a:schemeClr val="lt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lt2"/>
              </a:buClr>
              <a:buFont typeface="Times New Roman"/>
              <a:buChar char="•"/>
              <a:defRPr b="0" i="0" sz="2400" u="none" cap="none" strike="noStrike">
                <a:solidFill>
                  <a:schemeClr val="lt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9pPr>
          </a:lstStyle>
          <a:p/>
        </p:txBody>
      </p:sp>
      <p:sp>
        <p:nvSpPr>
          <p:cNvPr id="23" name="Shape 23"/>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24" name="Shape 24"/>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25" name="Shape 25"/>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85" name="Shape 85"/>
        <p:cNvGrpSpPr/>
        <p:nvPr/>
      </p:nvGrpSpPr>
      <p:grpSpPr>
        <a:xfrm>
          <a:off x="0" y="0"/>
          <a:ext cx="0" cy="0"/>
          <a:chOff x="0" y="0"/>
          <a:chExt cx="0" cy="0"/>
        </a:xfrm>
      </p:grpSpPr>
      <p:sp>
        <p:nvSpPr>
          <p:cNvPr id="86" name="Shape 86"/>
          <p:cNvSpPr txBox="1"/>
          <p:nvPr>
            <p:ph type="title"/>
          </p:nvPr>
        </p:nvSpPr>
        <p:spPr>
          <a:xfrm>
            <a:off x="685800" y="381000"/>
            <a:ext cx="7772400" cy="1143000"/>
          </a:xfrm>
          <a:prstGeom prst="rect">
            <a:avLst/>
          </a:prstGeom>
          <a:noFill/>
          <a:ln>
            <a:noFill/>
          </a:ln>
        </p:spPr>
        <p:txBody>
          <a:bodyPr anchorCtr="0" anchor="b" bIns="91425" lIns="91425" rIns="91425" tIns="91425"/>
          <a:lstStyle>
            <a:lvl1pPr lvl="0" rtl="0" algn="r">
              <a:spcBef>
                <a:spcPts val="0"/>
              </a:spcBef>
              <a:spcAft>
                <a:spcPts val="0"/>
              </a:spcAft>
              <a:defRPr i="1" sz="4400">
                <a:solidFill>
                  <a:schemeClr val="lt2"/>
                </a:solidFill>
                <a:latin typeface="Times New Roman"/>
                <a:ea typeface="Times New Roman"/>
                <a:cs typeface="Times New Roman"/>
                <a:sym typeface="Times New Roman"/>
              </a:defRPr>
            </a:lvl1pPr>
            <a:lvl2pPr lvl="1" rtl="0" algn="r">
              <a:spcBef>
                <a:spcPts val="0"/>
              </a:spcBef>
              <a:spcAft>
                <a:spcPts val="0"/>
              </a:spcAft>
              <a:defRPr i="1" sz="4400">
                <a:solidFill>
                  <a:schemeClr val="lt2"/>
                </a:solidFill>
                <a:latin typeface="Times New Roman"/>
                <a:ea typeface="Times New Roman"/>
                <a:cs typeface="Times New Roman"/>
                <a:sym typeface="Times New Roman"/>
              </a:defRPr>
            </a:lvl2pPr>
            <a:lvl3pPr lvl="2" rtl="0" algn="r">
              <a:spcBef>
                <a:spcPts val="0"/>
              </a:spcBef>
              <a:spcAft>
                <a:spcPts val="0"/>
              </a:spcAft>
              <a:defRPr i="1" sz="4400">
                <a:solidFill>
                  <a:schemeClr val="lt2"/>
                </a:solidFill>
                <a:latin typeface="Times New Roman"/>
                <a:ea typeface="Times New Roman"/>
                <a:cs typeface="Times New Roman"/>
                <a:sym typeface="Times New Roman"/>
              </a:defRPr>
            </a:lvl3pPr>
            <a:lvl4pPr lvl="3" rtl="0" algn="r">
              <a:spcBef>
                <a:spcPts val="0"/>
              </a:spcBef>
              <a:spcAft>
                <a:spcPts val="0"/>
              </a:spcAft>
              <a:defRPr i="1" sz="4400">
                <a:solidFill>
                  <a:schemeClr val="lt2"/>
                </a:solidFill>
                <a:latin typeface="Times New Roman"/>
                <a:ea typeface="Times New Roman"/>
                <a:cs typeface="Times New Roman"/>
                <a:sym typeface="Times New Roman"/>
              </a:defRPr>
            </a:lvl4pPr>
            <a:lvl5pPr lvl="4" rtl="0" algn="r">
              <a:spcBef>
                <a:spcPts val="0"/>
              </a:spcBef>
              <a:spcAft>
                <a:spcPts val="0"/>
              </a:spcAft>
              <a:defRPr i="1" sz="4400">
                <a:solidFill>
                  <a:schemeClr val="lt2"/>
                </a:solidFill>
                <a:latin typeface="Times New Roman"/>
                <a:ea typeface="Times New Roman"/>
                <a:cs typeface="Times New Roman"/>
                <a:sym typeface="Times New Roman"/>
              </a:defRPr>
            </a:lvl5pPr>
            <a:lvl6pPr lvl="5" marL="457200" rtl="0" algn="r">
              <a:spcBef>
                <a:spcPts val="0"/>
              </a:spcBef>
              <a:spcAft>
                <a:spcPts val="0"/>
              </a:spcAft>
              <a:defRPr i="1" sz="4400">
                <a:solidFill>
                  <a:schemeClr val="lt2"/>
                </a:solidFill>
                <a:latin typeface="Times New Roman"/>
                <a:ea typeface="Times New Roman"/>
                <a:cs typeface="Times New Roman"/>
                <a:sym typeface="Times New Roman"/>
              </a:defRPr>
            </a:lvl6pPr>
            <a:lvl7pPr lvl="6" marL="914400" rtl="0" algn="r">
              <a:spcBef>
                <a:spcPts val="0"/>
              </a:spcBef>
              <a:spcAft>
                <a:spcPts val="0"/>
              </a:spcAft>
              <a:defRPr i="1" sz="4400">
                <a:solidFill>
                  <a:schemeClr val="lt2"/>
                </a:solidFill>
                <a:latin typeface="Times New Roman"/>
                <a:ea typeface="Times New Roman"/>
                <a:cs typeface="Times New Roman"/>
                <a:sym typeface="Times New Roman"/>
              </a:defRPr>
            </a:lvl7pPr>
            <a:lvl8pPr lvl="7" marL="1371600" rtl="0" algn="r">
              <a:spcBef>
                <a:spcPts val="0"/>
              </a:spcBef>
              <a:spcAft>
                <a:spcPts val="0"/>
              </a:spcAft>
              <a:defRPr i="1" sz="4400">
                <a:solidFill>
                  <a:schemeClr val="lt2"/>
                </a:solidFill>
                <a:latin typeface="Times New Roman"/>
                <a:ea typeface="Times New Roman"/>
                <a:cs typeface="Times New Roman"/>
                <a:sym typeface="Times New Roman"/>
              </a:defRPr>
            </a:lvl8pPr>
            <a:lvl9pPr lvl="8" marL="1828800" rtl="0" algn="r">
              <a:spcBef>
                <a:spcPts val="0"/>
              </a:spcBef>
              <a:spcAft>
                <a:spcPts val="0"/>
              </a:spcAft>
              <a:defRPr i="1" sz="4400">
                <a:solidFill>
                  <a:schemeClr val="lt2"/>
                </a:solidFill>
                <a:latin typeface="Times New Roman"/>
                <a:ea typeface="Times New Roman"/>
                <a:cs typeface="Times New Roman"/>
                <a:sym typeface="Times New Roman"/>
              </a:defRPr>
            </a:lvl9pPr>
          </a:lstStyle>
          <a:p/>
        </p:txBody>
      </p:sp>
      <p:sp>
        <p:nvSpPr>
          <p:cNvPr id="87" name="Shape 87"/>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88" name="Shape 88"/>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89" name="Shape 89"/>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90" name="Shape 90"/>
        <p:cNvGrpSpPr/>
        <p:nvPr/>
      </p:nvGrpSpPr>
      <p:grpSpPr>
        <a:xfrm>
          <a:off x="0" y="0"/>
          <a:ext cx="0" cy="0"/>
          <a:chOff x="0" y="0"/>
          <a:chExt cx="0" cy="0"/>
        </a:xfrm>
      </p:grpSpPr>
      <p:sp>
        <p:nvSpPr>
          <p:cNvPr id="91" name="Shape 91"/>
          <p:cNvSpPr txBox="1"/>
          <p:nvPr>
            <p:ph type="title"/>
          </p:nvPr>
        </p:nvSpPr>
        <p:spPr>
          <a:xfrm>
            <a:off x="457200" y="274637"/>
            <a:ext cx="8229600" cy="1143000"/>
          </a:xfrm>
          <a:prstGeom prst="rect">
            <a:avLst/>
          </a:prstGeom>
          <a:noFill/>
          <a:ln>
            <a:noFill/>
          </a:ln>
        </p:spPr>
        <p:txBody>
          <a:bodyPr anchorCtr="0" anchor="b" bIns="91425" lIns="91425" rIns="91425" tIns="91425"/>
          <a:lstStyle>
            <a:lvl1pPr lvl="0" rtl="0">
              <a:spcBef>
                <a:spcPts val="0"/>
              </a:spcBef>
              <a:defRPr/>
            </a:lvl1pPr>
            <a:lvl2pPr lvl="1" rtl="0">
              <a:spcBef>
                <a:spcPts val="0"/>
              </a:spcBef>
              <a:defRPr i="1" sz="4400">
                <a:solidFill>
                  <a:schemeClr val="lt2"/>
                </a:solidFill>
                <a:latin typeface="Times New Roman"/>
                <a:ea typeface="Times New Roman"/>
                <a:cs typeface="Times New Roman"/>
                <a:sym typeface="Times New Roman"/>
              </a:defRPr>
            </a:lvl2pPr>
            <a:lvl3pPr lvl="2" rtl="0">
              <a:spcBef>
                <a:spcPts val="0"/>
              </a:spcBef>
              <a:defRPr i="1" sz="4400">
                <a:solidFill>
                  <a:schemeClr val="lt2"/>
                </a:solidFill>
                <a:latin typeface="Times New Roman"/>
                <a:ea typeface="Times New Roman"/>
                <a:cs typeface="Times New Roman"/>
                <a:sym typeface="Times New Roman"/>
              </a:defRPr>
            </a:lvl3pPr>
            <a:lvl4pPr lvl="3" rtl="0">
              <a:spcBef>
                <a:spcPts val="0"/>
              </a:spcBef>
              <a:defRPr i="1" sz="4400">
                <a:solidFill>
                  <a:schemeClr val="lt2"/>
                </a:solidFill>
                <a:latin typeface="Times New Roman"/>
                <a:ea typeface="Times New Roman"/>
                <a:cs typeface="Times New Roman"/>
                <a:sym typeface="Times New Roman"/>
              </a:defRPr>
            </a:lvl4pPr>
            <a:lvl5pPr lvl="4" rtl="0">
              <a:spcBef>
                <a:spcPts val="0"/>
              </a:spcBef>
              <a:defRPr i="1" sz="4400">
                <a:solidFill>
                  <a:schemeClr val="lt2"/>
                </a:solidFill>
                <a:latin typeface="Times New Roman"/>
                <a:ea typeface="Times New Roman"/>
                <a:cs typeface="Times New Roman"/>
                <a:sym typeface="Times New Roman"/>
              </a:defRPr>
            </a:lvl5pPr>
            <a:lvl6pPr lvl="5" rtl="0">
              <a:spcBef>
                <a:spcPts val="0"/>
              </a:spcBef>
              <a:defRPr i="1" sz="4400">
                <a:solidFill>
                  <a:schemeClr val="lt2"/>
                </a:solidFill>
                <a:latin typeface="Times New Roman"/>
                <a:ea typeface="Times New Roman"/>
                <a:cs typeface="Times New Roman"/>
                <a:sym typeface="Times New Roman"/>
              </a:defRPr>
            </a:lvl6pPr>
            <a:lvl7pPr lvl="6" rtl="0">
              <a:spcBef>
                <a:spcPts val="0"/>
              </a:spcBef>
              <a:defRPr i="1" sz="4400">
                <a:solidFill>
                  <a:schemeClr val="lt2"/>
                </a:solidFill>
                <a:latin typeface="Times New Roman"/>
                <a:ea typeface="Times New Roman"/>
                <a:cs typeface="Times New Roman"/>
                <a:sym typeface="Times New Roman"/>
              </a:defRPr>
            </a:lvl7pPr>
            <a:lvl8pPr lvl="7" rtl="0">
              <a:spcBef>
                <a:spcPts val="0"/>
              </a:spcBef>
              <a:defRPr i="1" sz="4400">
                <a:solidFill>
                  <a:schemeClr val="lt2"/>
                </a:solidFill>
                <a:latin typeface="Times New Roman"/>
                <a:ea typeface="Times New Roman"/>
                <a:cs typeface="Times New Roman"/>
                <a:sym typeface="Times New Roman"/>
              </a:defRPr>
            </a:lvl8pPr>
            <a:lvl9pPr lvl="8" rtl="0">
              <a:spcBef>
                <a:spcPts val="0"/>
              </a:spcBef>
              <a:defRPr i="1" sz="4400">
                <a:solidFill>
                  <a:schemeClr val="lt2"/>
                </a:solidFill>
                <a:latin typeface="Times New Roman"/>
                <a:ea typeface="Times New Roman"/>
                <a:cs typeface="Times New Roman"/>
                <a:sym typeface="Times New Roman"/>
              </a:defRPr>
            </a:lvl9pPr>
          </a:lstStyle>
          <a:p/>
        </p:txBody>
      </p:sp>
      <p:sp>
        <p:nvSpPr>
          <p:cNvPr id="92" name="Shape 92"/>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Times New Roman"/>
              <a:buNone/>
              <a:defRPr b="1" sz="2400"/>
            </a:lvl1pPr>
            <a:lvl2pPr indent="0" lvl="1" marL="457200" rtl="0">
              <a:spcBef>
                <a:spcPts val="0"/>
              </a:spcBef>
              <a:buFont typeface="Times New Roman"/>
              <a:buNone/>
              <a:defRPr b="1" sz="2000"/>
            </a:lvl2pPr>
            <a:lvl3pPr indent="0" lvl="2" marL="914400" rtl="0">
              <a:spcBef>
                <a:spcPts val="0"/>
              </a:spcBef>
              <a:buFont typeface="Times New Roman"/>
              <a:buNone/>
              <a:defRPr b="1" sz="1800"/>
            </a:lvl3pPr>
            <a:lvl4pPr indent="0" lvl="3" marL="1371600" rtl="0">
              <a:spcBef>
                <a:spcPts val="0"/>
              </a:spcBef>
              <a:buFont typeface="Times New Roman"/>
              <a:buNone/>
              <a:defRPr b="1" sz="1600"/>
            </a:lvl4pPr>
            <a:lvl5pPr indent="0" lvl="4" marL="1828800" rtl="0">
              <a:spcBef>
                <a:spcPts val="0"/>
              </a:spcBef>
              <a:buFont typeface="Times New Roman"/>
              <a:buNone/>
              <a:defRPr b="1" sz="1600"/>
            </a:lvl5pPr>
            <a:lvl6pPr indent="0" lvl="5" marL="2286000" rtl="0">
              <a:spcBef>
                <a:spcPts val="0"/>
              </a:spcBef>
              <a:buFont typeface="Times New Roman"/>
              <a:buNone/>
              <a:defRPr b="1" sz="1600"/>
            </a:lvl6pPr>
            <a:lvl7pPr indent="0" lvl="6" marL="2743200" rtl="0">
              <a:spcBef>
                <a:spcPts val="0"/>
              </a:spcBef>
              <a:buFont typeface="Times New Roman"/>
              <a:buNone/>
              <a:defRPr b="1" sz="1600"/>
            </a:lvl7pPr>
            <a:lvl8pPr indent="0" lvl="7" marL="3200400" rtl="0">
              <a:spcBef>
                <a:spcPts val="0"/>
              </a:spcBef>
              <a:buFont typeface="Times New Roman"/>
              <a:buNone/>
              <a:defRPr b="1" sz="1600"/>
            </a:lvl8pPr>
            <a:lvl9pPr indent="0" lvl="8" marL="3657600" rtl="0">
              <a:spcBef>
                <a:spcPts val="0"/>
              </a:spcBef>
              <a:buFont typeface="Times New Roman"/>
              <a:buNone/>
              <a:defRPr b="1" sz="1600"/>
            </a:lvl9pPr>
          </a:lstStyle>
          <a:p/>
        </p:txBody>
      </p:sp>
      <p:sp>
        <p:nvSpPr>
          <p:cNvPr id="93" name="Shape 93"/>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94" name="Shape 94"/>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Times New Roman"/>
              <a:buNone/>
              <a:defRPr b="1" sz="2400"/>
            </a:lvl1pPr>
            <a:lvl2pPr indent="0" lvl="1" marL="457200" rtl="0">
              <a:spcBef>
                <a:spcPts val="0"/>
              </a:spcBef>
              <a:buFont typeface="Times New Roman"/>
              <a:buNone/>
              <a:defRPr b="1" sz="2000"/>
            </a:lvl2pPr>
            <a:lvl3pPr indent="0" lvl="2" marL="914400" rtl="0">
              <a:spcBef>
                <a:spcPts val="0"/>
              </a:spcBef>
              <a:buFont typeface="Times New Roman"/>
              <a:buNone/>
              <a:defRPr b="1" sz="1800"/>
            </a:lvl3pPr>
            <a:lvl4pPr indent="0" lvl="3" marL="1371600" rtl="0">
              <a:spcBef>
                <a:spcPts val="0"/>
              </a:spcBef>
              <a:buFont typeface="Times New Roman"/>
              <a:buNone/>
              <a:defRPr b="1" sz="1600"/>
            </a:lvl4pPr>
            <a:lvl5pPr indent="0" lvl="4" marL="1828800" rtl="0">
              <a:spcBef>
                <a:spcPts val="0"/>
              </a:spcBef>
              <a:buFont typeface="Times New Roman"/>
              <a:buNone/>
              <a:defRPr b="1" sz="1600"/>
            </a:lvl5pPr>
            <a:lvl6pPr indent="0" lvl="5" marL="2286000" rtl="0">
              <a:spcBef>
                <a:spcPts val="0"/>
              </a:spcBef>
              <a:buFont typeface="Times New Roman"/>
              <a:buNone/>
              <a:defRPr b="1" sz="1600"/>
            </a:lvl6pPr>
            <a:lvl7pPr indent="0" lvl="6" marL="2743200" rtl="0">
              <a:spcBef>
                <a:spcPts val="0"/>
              </a:spcBef>
              <a:buFont typeface="Times New Roman"/>
              <a:buNone/>
              <a:defRPr b="1" sz="1600"/>
            </a:lvl7pPr>
            <a:lvl8pPr indent="0" lvl="7" marL="3200400" rtl="0">
              <a:spcBef>
                <a:spcPts val="0"/>
              </a:spcBef>
              <a:buFont typeface="Times New Roman"/>
              <a:buNone/>
              <a:defRPr b="1" sz="1600"/>
            </a:lvl8pPr>
            <a:lvl9pPr indent="0" lvl="8" marL="3657600" rtl="0">
              <a:spcBef>
                <a:spcPts val="0"/>
              </a:spcBef>
              <a:buFont typeface="Times New Roman"/>
              <a:buNone/>
              <a:defRPr b="1" sz="1600"/>
            </a:lvl9pPr>
          </a:lstStyle>
          <a:p/>
        </p:txBody>
      </p:sp>
      <p:sp>
        <p:nvSpPr>
          <p:cNvPr id="95" name="Shape 95"/>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96" name="Shape 96"/>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97" name="Shape 97"/>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98" name="Shape 98"/>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99" name="Shape 99"/>
        <p:cNvGrpSpPr/>
        <p:nvPr/>
      </p:nvGrpSpPr>
      <p:grpSpPr>
        <a:xfrm>
          <a:off x="0" y="0"/>
          <a:ext cx="0" cy="0"/>
          <a:chOff x="0" y="0"/>
          <a:chExt cx="0" cy="0"/>
        </a:xfrm>
      </p:grpSpPr>
      <p:sp>
        <p:nvSpPr>
          <p:cNvPr id="100" name="Shape 100"/>
          <p:cNvSpPr txBox="1"/>
          <p:nvPr>
            <p:ph type="title"/>
          </p:nvPr>
        </p:nvSpPr>
        <p:spPr>
          <a:xfrm>
            <a:off x="685800" y="381000"/>
            <a:ext cx="7772400" cy="1143000"/>
          </a:xfrm>
          <a:prstGeom prst="rect">
            <a:avLst/>
          </a:prstGeom>
          <a:noFill/>
          <a:ln>
            <a:noFill/>
          </a:ln>
        </p:spPr>
        <p:txBody>
          <a:bodyPr anchorCtr="0" anchor="b" bIns="91425" lIns="91425" rIns="91425" tIns="91425"/>
          <a:lstStyle>
            <a:lvl1pPr lvl="0" rtl="0" algn="r">
              <a:spcBef>
                <a:spcPts val="0"/>
              </a:spcBef>
              <a:spcAft>
                <a:spcPts val="0"/>
              </a:spcAft>
              <a:defRPr i="1" sz="4400">
                <a:solidFill>
                  <a:schemeClr val="lt2"/>
                </a:solidFill>
                <a:latin typeface="Times New Roman"/>
                <a:ea typeface="Times New Roman"/>
                <a:cs typeface="Times New Roman"/>
                <a:sym typeface="Times New Roman"/>
              </a:defRPr>
            </a:lvl1pPr>
            <a:lvl2pPr lvl="1" rtl="0" algn="r">
              <a:spcBef>
                <a:spcPts val="0"/>
              </a:spcBef>
              <a:spcAft>
                <a:spcPts val="0"/>
              </a:spcAft>
              <a:defRPr i="1" sz="4400">
                <a:solidFill>
                  <a:schemeClr val="lt2"/>
                </a:solidFill>
                <a:latin typeface="Times New Roman"/>
                <a:ea typeface="Times New Roman"/>
                <a:cs typeface="Times New Roman"/>
                <a:sym typeface="Times New Roman"/>
              </a:defRPr>
            </a:lvl2pPr>
            <a:lvl3pPr lvl="2" rtl="0" algn="r">
              <a:spcBef>
                <a:spcPts val="0"/>
              </a:spcBef>
              <a:spcAft>
                <a:spcPts val="0"/>
              </a:spcAft>
              <a:defRPr i="1" sz="4400">
                <a:solidFill>
                  <a:schemeClr val="lt2"/>
                </a:solidFill>
                <a:latin typeface="Times New Roman"/>
                <a:ea typeface="Times New Roman"/>
                <a:cs typeface="Times New Roman"/>
                <a:sym typeface="Times New Roman"/>
              </a:defRPr>
            </a:lvl3pPr>
            <a:lvl4pPr lvl="3" rtl="0" algn="r">
              <a:spcBef>
                <a:spcPts val="0"/>
              </a:spcBef>
              <a:spcAft>
                <a:spcPts val="0"/>
              </a:spcAft>
              <a:defRPr i="1" sz="4400">
                <a:solidFill>
                  <a:schemeClr val="lt2"/>
                </a:solidFill>
                <a:latin typeface="Times New Roman"/>
                <a:ea typeface="Times New Roman"/>
                <a:cs typeface="Times New Roman"/>
                <a:sym typeface="Times New Roman"/>
              </a:defRPr>
            </a:lvl4pPr>
            <a:lvl5pPr lvl="4" rtl="0" algn="r">
              <a:spcBef>
                <a:spcPts val="0"/>
              </a:spcBef>
              <a:spcAft>
                <a:spcPts val="0"/>
              </a:spcAft>
              <a:defRPr i="1" sz="4400">
                <a:solidFill>
                  <a:schemeClr val="lt2"/>
                </a:solidFill>
                <a:latin typeface="Times New Roman"/>
                <a:ea typeface="Times New Roman"/>
                <a:cs typeface="Times New Roman"/>
                <a:sym typeface="Times New Roman"/>
              </a:defRPr>
            </a:lvl5pPr>
            <a:lvl6pPr lvl="5" marL="457200" rtl="0" algn="r">
              <a:spcBef>
                <a:spcPts val="0"/>
              </a:spcBef>
              <a:spcAft>
                <a:spcPts val="0"/>
              </a:spcAft>
              <a:defRPr i="1" sz="4400">
                <a:solidFill>
                  <a:schemeClr val="lt2"/>
                </a:solidFill>
                <a:latin typeface="Times New Roman"/>
                <a:ea typeface="Times New Roman"/>
                <a:cs typeface="Times New Roman"/>
                <a:sym typeface="Times New Roman"/>
              </a:defRPr>
            </a:lvl6pPr>
            <a:lvl7pPr lvl="6" marL="914400" rtl="0" algn="r">
              <a:spcBef>
                <a:spcPts val="0"/>
              </a:spcBef>
              <a:spcAft>
                <a:spcPts val="0"/>
              </a:spcAft>
              <a:defRPr i="1" sz="4400">
                <a:solidFill>
                  <a:schemeClr val="lt2"/>
                </a:solidFill>
                <a:latin typeface="Times New Roman"/>
                <a:ea typeface="Times New Roman"/>
                <a:cs typeface="Times New Roman"/>
                <a:sym typeface="Times New Roman"/>
              </a:defRPr>
            </a:lvl7pPr>
            <a:lvl8pPr lvl="7" marL="1371600" rtl="0" algn="r">
              <a:spcBef>
                <a:spcPts val="0"/>
              </a:spcBef>
              <a:spcAft>
                <a:spcPts val="0"/>
              </a:spcAft>
              <a:defRPr i="1" sz="4400">
                <a:solidFill>
                  <a:schemeClr val="lt2"/>
                </a:solidFill>
                <a:latin typeface="Times New Roman"/>
                <a:ea typeface="Times New Roman"/>
                <a:cs typeface="Times New Roman"/>
                <a:sym typeface="Times New Roman"/>
              </a:defRPr>
            </a:lvl8pPr>
            <a:lvl9pPr lvl="8" marL="1828800" rtl="0" algn="r">
              <a:spcBef>
                <a:spcPts val="0"/>
              </a:spcBef>
              <a:spcAft>
                <a:spcPts val="0"/>
              </a:spcAft>
              <a:defRPr i="1" sz="4400">
                <a:solidFill>
                  <a:schemeClr val="lt2"/>
                </a:solidFill>
                <a:latin typeface="Times New Roman"/>
                <a:ea typeface="Times New Roman"/>
                <a:cs typeface="Times New Roman"/>
                <a:sym typeface="Times New Roman"/>
              </a:defRPr>
            </a:lvl9pPr>
          </a:lstStyle>
          <a:p/>
        </p:txBody>
      </p:sp>
      <p:sp>
        <p:nvSpPr>
          <p:cNvPr id="101" name="Shape 101"/>
          <p:cNvSpPr txBox="1"/>
          <p:nvPr>
            <p:ph idx="1" type="body"/>
          </p:nvPr>
        </p:nvSpPr>
        <p:spPr>
          <a:xfrm>
            <a:off x="685800" y="2057400"/>
            <a:ext cx="3809999" cy="4114800"/>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102" name="Shape 102"/>
          <p:cNvSpPr txBox="1"/>
          <p:nvPr>
            <p:ph idx="2" type="body"/>
          </p:nvPr>
        </p:nvSpPr>
        <p:spPr>
          <a:xfrm>
            <a:off x="4648200" y="2057400"/>
            <a:ext cx="3809999" cy="4114800"/>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103" name="Shape 103"/>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104" name="Shape 104"/>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105" name="Shape 105"/>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06" name="Shape 106"/>
        <p:cNvGrpSpPr/>
        <p:nvPr/>
      </p:nvGrpSpPr>
      <p:grpSpPr>
        <a:xfrm>
          <a:off x="0" y="0"/>
          <a:ext cx="0" cy="0"/>
          <a:chOff x="0" y="0"/>
          <a:chExt cx="0" cy="0"/>
        </a:xfrm>
      </p:grpSpPr>
      <p:sp>
        <p:nvSpPr>
          <p:cNvPr id="107" name="Shape 107"/>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i="1" sz="4400">
                <a:solidFill>
                  <a:schemeClr val="lt2"/>
                </a:solidFill>
                <a:latin typeface="Times New Roman"/>
                <a:ea typeface="Times New Roman"/>
                <a:cs typeface="Times New Roman"/>
                <a:sym typeface="Times New Roman"/>
              </a:defRPr>
            </a:lvl2pPr>
            <a:lvl3pPr lvl="2" rtl="0">
              <a:spcBef>
                <a:spcPts val="0"/>
              </a:spcBef>
              <a:defRPr i="1" sz="4400">
                <a:solidFill>
                  <a:schemeClr val="lt2"/>
                </a:solidFill>
                <a:latin typeface="Times New Roman"/>
                <a:ea typeface="Times New Roman"/>
                <a:cs typeface="Times New Roman"/>
                <a:sym typeface="Times New Roman"/>
              </a:defRPr>
            </a:lvl3pPr>
            <a:lvl4pPr lvl="3" rtl="0">
              <a:spcBef>
                <a:spcPts val="0"/>
              </a:spcBef>
              <a:defRPr i="1" sz="4400">
                <a:solidFill>
                  <a:schemeClr val="lt2"/>
                </a:solidFill>
                <a:latin typeface="Times New Roman"/>
                <a:ea typeface="Times New Roman"/>
                <a:cs typeface="Times New Roman"/>
                <a:sym typeface="Times New Roman"/>
              </a:defRPr>
            </a:lvl4pPr>
            <a:lvl5pPr lvl="4" rtl="0">
              <a:spcBef>
                <a:spcPts val="0"/>
              </a:spcBef>
              <a:defRPr i="1" sz="4400">
                <a:solidFill>
                  <a:schemeClr val="lt2"/>
                </a:solidFill>
                <a:latin typeface="Times New Roman"/>
                <a:ea typeface="Times New Roman"/>
                <a:cs typeface="Times New Roman"/>
                <a:sym typeface="Times New Roman"/>
              </a:defRPr>
            </a:lvl5pPr>
            <a:lvl6pPr lvl="5" rtl="0">
              <a:spcBef>
                <a:spcPts val="0"/>
              </a:spcBef>
              <a:defRPr i="1" sz="4400">
                <a:solidFill>
                  <a:schemeClr val="lt2"/>
                </a:solidFill>
                <a:latin typeface="Times New Roman"/>
                <a:ea typeface="Times New Roman"/>
                <a:cs typeface="Times New Roman"/>
                <a:sym typeface="Times New Roman"/>
              </a:defRPr>
            </a:lvl6pPr>
            <a:lvl7pPr lvl="6" rtl="0">
              <a:spcBef>
                <a:spcPts val="0"/>
              </a:spcBef>
              <a:defRPr i="1" sz="4400">
                <a:solidFill>
                  <a:schemeClr val="lt2"/>
                </a:solidFill>
                <a:latin typeface="Times New Roman"/>
                <a:ea typeface="Times New Roman"/>
                <a:cs typeface="Times New Roman"/>
                <a:sym typeface="Times New Roman"/>
              </a:defRPr>
            </a:lvl7pPr>
            <a:lvl8pPr lvl="7" rtl="0">
              <a:spcBef>
                <a:spcPts val="0"/>
              </a:spcBef>
              <a:defRPr i="1" sz="4400">
                <a:solidFill>
                  <a:schemeClr val="lt2"/>
                </a:solidFill>
                <a:latin typeface="Times New Roman"/>
                <a:ea typeface="Times New Roman"/>
                <a:cs typeface="Times New Roman"/>
                <a:sym typeface="Times New Roman"/>
              </a:defRPr>
            </a:lvl8pPr>
            <a:lvl9pPr lvl="8" rtl="0">
              <a:spcBef>
                <a:spcPts val="0"/>
              </a:spcBef>
              <a:defRPr i="1" sz="4400">
                <a:solidFill>
                  <a:schemeClr val="lt2"/>
                </a:solidFill>
                <a:latin typeface="Times New Roman"/>
                <a:ea typeface="Times New Roman"/>
                <a:cs typeface="Times New Roman"/>
                <a:sym typeface="Times New Roman"/>
              </a:defRPr>
            </a:lvl9pPr>
          </a:lstStyle>
          <a:p/>
        </p:txBody>
      </p:sp>
      <p:sp>
        <p:nvSpPr>
          <p:cNvPr id="108" name="Shape 108"/>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Times New Roman"/>
              <a:buNone/>
              <a:defRPr sz="2000"/>
            </a:lvl1pPr>
            <a:lvl2pPr indent="0" lvl="1" marL="457200" rtl="0">
              <a:spcBef>
                <a:spcPts val="0"/>
              </a:spcBef>
              <a:buFont typeface="Times New Roman"/>
              <a:buNone/>
              <a:defRPr sz="1800"/>
            </a:lvl2pPr>
            <a:lvl3pPr indent="0" lvl="2" marL="914400" rtl="0">
              <a:spcBef>
                <a:spcPts val="0"/>
              </a:spcBef>
              <a:buFont typeface="Times New Roman"/>
              <a:buNone/>
              <a:defRPr sz="1600"/>
            </a:lvl3pPr>
            <a:lvl4pPr indent="0" lvl="3" marL="1371600" rtl="0">
              <a:spcBef>
                <a:spcPts val="0"/>
              </a:spcBef>
              <a:buFont typeface="Times New Roman"/>
              <a:buNone/>
              <a:defRPr sz="1400"/>
            </a:lvl4pPr>
            <a:lvl5pPr indent="0" lvl="4" marL="1828800" rtl="0">
              <a:spcBef>
                <a:spcPts val="0"/>
              </a:spcBef>
              <a:buFont typeface="Times New Roman"/>
              <a:buNone/>
              <a:defRPr sz="1400"/>
            </a:lvl5pPr>
            <a:lvl6pPr indent="0" lvl="5" marL="2286000" rtl="0">
              <a:spcBef>
                <a:spcPts val="0"/>
              </a:spcBef>
              <a:buFont typeface="Times New Roman"/>
              <a:buNone/>
              <a:defRPr sz="1400"/>
            </a:lvl6pPr>
            <a:lvl7pPr indent="0" lvl="6" marL="2743200" rtl="0">
              <a:spcBef>
                <a:spcPts val="0"/>
              </a:spcBef>
              <a:buFont typeface="Times New Roman"/>
              <a:buNone/>
              <a:defRPr sz="1400"/>
            </a:lvl7pPr>
            <a:lvl8pPr indent="0" lvl="7" marL="3200400" rtl="0">
              <a:spcBef>
                <a:spcPts val="0"/>
              </a:spcBef>
              <a:buFont typeface="Times New Roman"/>
              <a:buNone/>
              <a:defRPr sz="1400"/>
            </a:lvl8pPr>
            <a:lvl9pPr indent="0" lvl="8" marL="3657600" rtl="0">
              <a:spcBef>
                <a:spcPts val="0"/>
              </a:spcBef>
              <a:buFont typeface="Times New Roman"/>
              <a:buNone/>
              <a:defRPr sz="1400"/>
            </a:lvl9pPr>
          </a:lstStyle>
          <a:p/>
        </p:txBody>
      </p:sp>
      <p:sp>
        <p:nvSpPr>
          <p:cNvPr id="109" name="Shape 109"/>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110" name="Shape 110"/>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111" name="Shape 111"/>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37" name="Shape 37"/>
        <p:cNvGrpSpPr/>
        <p:nvPr/>
      </p:nvGrpSpPr>
      <p:grpSpPr>
        <a:xfrm>
          <a:off x="0" y="0"/>
          <a:ext cx="0" cy="0"/>
          <a:chOff x="0" y="0"/>
          <a:chExt cx="0" cy="0"/>
        </a:xfrm>
      </p:grpSpPr>
      <p:sp>
        <p:nvSpPr>
          <p:cNvPr id="38" name="Shape 38"/>
          <p:cNvSpPr txBox="1"/>
          <p:nvPr>
            <p:ph type="title"/>
          </p:nvPr>
        </p:nvSpPr>
        <p:spPr>
          <a:xfrm>
            <a:off x="685800" y="381000"/>
            <a:ext cx="7772400" cy="1143000"/>
          </a:xfrm>
          <a:prstGeom prst="rect">
            <a:avLst/>
          </a:prstGeom>
          <a:noFill/>
          <a:ln>
            <a:noFill/>
          </a:ln>
        </p:spPr>
        <p:txBody>
          <a:bodyPr anchorCtr="0" anchor="b" bIns="91425" lIns="91425" rIns="91425" tIns="91425"/>
          <a:lstStyle>
            <a:lvl1pPr lvl="0" rtl="0" algn="r">
              <a:spcBef>
                <a:spcPts val="0"/>
              </a:spcBef>
              <a:spcAft>
                <a:spcPts val="0"/>
              </a:spcAft>
              <a:defRPr i="1" sz="4400">
                <a:solidFill>
                  <a:schemeClr val="lt2"/>
                </a:solidFill>
                <a:latin typeface="Times New Roman"/>
                <a:ea typeface="Times New Roman"/>
                <a:cs typeface="Times New Roman"/>
                <a:sym typeface="Times New Roman"/>
              </a:defRPr>
            </a:lvl1pPr>
            <a:lvl2pPr lvl="1" rtl="0" algn="r">
              <a:spcBef>
                <a:spcPts val="0"/>
              </a:spcBef>
              <a:spcAft>
                <a:spcPts val="0"/>
              </a:spcAft>
              <a:defRPr i="1" sz="4400">
                <a:solidFill>
                  <a:schemeClr val="lt2"/>
                </a:solidFill>
                <a:latin typeface="Times New Roman"/>
                <a:ea typeface="Times New Roman"/>
                <a:cs typeface="Times New Roman"/>
                <a:sym typeface="Times New Roman"/>
              </a:defRPr>
            </a:lvl2pPr>
            <a:lvl3pPr lvl="2" rtl="0" algn="r">
              <a:spcBef>
                <a:spcPts val="0"/>
              </a:spcBef>
              <a:spcAft>
                <a:spcPts val="0"/>
              </a:spcAft>
              <a:defRPr i="1" sz="4400">
                <a:solidFill>
                  <a:schemeClr val="lt2"/>
                </a:solidFill>
                <a:latin typeface="Times New Roman"/>
                <a:ea typeface="Times New Roman"/>
                <a:cs typeface="Times New Roman"/>
                <a:sym typeface="Times New Roman"/>
              </a:defRPr>
            </a:lvl3pPr>
            <a:lvl4pPr lvl="3" rtl="0" algn="r">
              <a:spcBef>
                <a:spcPts val="0"/>
              </a:spcBef>
              <a:spcAft>
                <a:spcPts val="0"/>
              </a:spcAft>
              <a:defRPr i="1" sz="4400">
                <a:solidFill>
                  <a:schemeClr val="lt2"/>
                </a:solidFill>
                <a:latin typeface="Times New Roman"/>
                <a:ea typeface="Times New Roman"/>
                <a:cs typeface="Times New Roman"/>
                <a:sym typeface="Times New Roman"/>
              </a:defRPr>
            </a:lvl4pPr>
            <a:lvl5pPr lvl="4" rtl="0" algn="r">
              <a:spcBef>
                <a:spcPts val="0"/>
              </a:spcBef>
              <a:spcAft>
                <a:spcPts val="0"/>
              </a:spcAft>
              <a:defRPr i="1" sz="4400">
                <a:solidFill>
                  <a:schemeClr val="lt2"/>
                </a:solidFill>
                <a:latin typeface="Times New Roman"/>
                <a:ea typeface="Times New Roman"/>
                <a:cs typeface="Times New Roman"/>
                <a:sym typeface="Times New Roman"/>
              </a:defRPr>
            </a:lvl5pPr>
            <a:lvl6pPr lvl="5" marL="457200" rtl="0" algn="r">
              <a:spcBef>
                <a:spcPts val="0"/>
              </a:spcBef>
              <a:spcAft>
                <a:spcPts val="0"/>
              </a:spcAft>
              <a:defRPr i="1" sz="4400">
                <a:solidFill>
                  <a:schemeClr val="lt2"/>
                </a:solidFill>
                <a:latin typeface="Times New Roman"/>
                <a:ea typeface="Times New Roman"/>
                <a:cs typeface="Times New Roman"/>
                <a:sym typeface="Times New Roman"/>
              </a:defRPr>
            </a:lvl6pPr>
            <a:lvl7pPr lvl="6" marL="914400" rtl="0" algn="r">
              <a:spcBef>
                <a:spcPts val="0"/>
              </a:spcBef>
              <a:spcAft>
                <a:spcPts val="0"/>
              </a:spcAft>
              <a:defRPr i="1" sz="4400">
                <a:solidFill>
                  <a:schemeClr val="lt2"/>
                </a:solidFill>
                <a:latin typeface="Times New Roman"/>
                <a:ea typeface="Times New Roman"/>
                <a:cs typeface="Times New Roman"/>
                <a:sym typeface="Times New Roman"/>
              </a:defRPr>
            </a:lvl7pPr>
            <a:lvl8pPr lvl="7" marL="1371600" rtl="0" algn="r">
              <a:spcBef>
                <a:spcPts val="0"/>
              </a:spcBef>
              <a:spcAft>
                <a:spcPts val="0"/>
              </a:spcAft>
              <a:defRPr i="1" sz="4400">
                <a:solidFill>
                  <a:schemeClr val="lt2"/>
                </a:solidFill>
                <a:latin typeface="Times New Roman"/>
                <a:ea typeface="Times New Roman"/>
                <a:cs typeface="Times New Roman"/>
                <a:sym typeface="Times New Roman"/>
              </a:defRPr>
            </a:lvl8pPr>
            <a:lvl9pPr lvl="8" marL="1828800" rtl="0" algn="r">
              <a:spcBef>
                <a:spcPts val="0"/>
              </a:spcBef>
              <a:spcAft>
                <a:spcPts val="0"/>
              </a:spcAft>
              <a:defRPr i="1" sz="4400">
                <a:solidFill>
                  <a:schemeClr val="lt2"/>
                </a:solidFill>
                <a:latin typeface="Times New Roman"/>
                <a:ea typeface="Times New Roman"/>
                <a:cs typeface="Times New Roman"/>
                <a:sym typeface="Times New Roman"/>
              </a:defRPr>
            </a:lvl9pPr>
          </a:lstStyle>
          <a:p/>
        </p:txBody>
      </p:sp>
      <p:sp>
        <p:nvSpPr>
          <p:cNvPr id="39" name="Shape 39"/>
          <p:cNvSpPr txBox="1"/>
          <p:nvPr>
            <p:ph idx="1" type="body"/>
          </p:nvPr>
        </p:nvSpPr>
        <p:spPr>
          <a:xfrm>
            <a:off x="685800" y="2057400"/>
            <a:ext cx="7772400" cy="41148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lt2"/>
              </a:buClr>
              <a:buFont typeface="Times New Roman"/>
              <a:buChar char="•"/>
              <a:defRPr sz="3200">
                <a:solidFill>
                  <a:schemeClr val="lt1"/>
                </a:solidFill>
                <a:latin typeface="Times New Roman"/>
                <a:ea typeface="Times New Roman"/>
                <a:cs typeface="Times New Roman"/>
                <a:sym typeface="Times New Roman"/>
              </a:defRPr>
            </a:lvl1pPr>
            <a:lvl2pPr indent="-107950" lvl="1" marL="742950" rtl="0" algn="l">
              <a:spcBef>
                <a:spcPts val="560"/>
              </a:spcBef>
              <a:spcAft>
                <a:spcPts val="0"/>
              </a:spcAft>
              <a:buClr>
                <a:schemeClr val="lt2"/>
              </a:buClr>
              <a:buFont typeface="Times New Roman"/>
              <a:buChar char="–"/>
              <a:defRPr sz="2800">
                <a:solidFill>
                  <a:schemeClr val="lt1"/>
                </a:solidFill>
                <a:latin typeface="Times New Roman"/>
                <a:ea typeface="Times New Roman"/>
                <a:cs typeface="Times New Roman"/>
                <a:sym typeface="Times New Roman"/>
              </a:defRPr>
            </a:lvl2pPr>
            <a:lvl3pPr indent="-76200" lvl="2" marL="1143000" rtl="0" algn="l">
              <a:spcBef>
                <a:spcPts val="480"/>
              </a:spcBef>
              <a:spcAft>
                <a:spcPts val="0"/>
              </a:spcAft>
              <a:buClr>
                <a:schemeClr val="lt2"/>
              </a:buClr>
              <a:buFont typeface="Times New Roman"/>
              <a:buChar char="•"/>
              <a:defRPr sz="2400">
                <a:solidFill>
                  <a:schemeClr val="lt1"/>
                </a:solidFill>
                <a:latin typeface="Times New Roman"/>
                <a:ea typeface="Times New Roman"/>
                <a:cs typeface="Times New Roman"/>
                <a:sym typeface="Times New Roman"/>
              </a:defRPr>
            </a:lvl3pPr>
            <a:lvl4pPr indent="-101600" lvl="3" marL="1600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4pPr>
            <a:lvl5pPr indent="-101600" lvl="4" marL="20574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5pPr>
            <a:lvl6pPr indent="-101600" lvl="5" marL="25146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6pPr>
            <a:lvl7pPr indent="-101600" lvl="6" marL="29718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7pPr>
            <a:lvl8pPr indent="-101600" lvl="7" marL="34290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8pPr>
            <a:lvl9pPr indent="-101600" lvl="8" marL="3886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9pPr>
          </a:lstStyle>
          <a:p/>
        </p:txBody>
      </p:sp>
      <p:sp>
        <p:nvSpPr>
          <p:cNvPr id="40" name="Shape 40"/>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41" name="Shape 41"/>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42" name="Shape 42"/>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AndObj">
  <p:cSld name="Title, Text, and Content">
    <p:spTree>
      <p:nvGrpSpPr>
        <p:cNvPr id="43" name="Shape 43"/>
        <p:cNvGrpSpPr/>
        <p:nvPr/>
      </p:nvGrpSpPr>
      <p:grpSpPr>
        <a:xfrm>
          <a:off x="0" y="0"/>
          <a:ext cx="0" cy="0"/>
          <a:chOff x="0" y="0"/>
          <a:chExt cx="0" cy="0"/>
        </a:xfrm>
      </p:grpSpPr>
      <p:sp>
        <p:nvSpPr>
          <p:cNvPr id="44" name="Shape 44"/>
          <p:cNvSpPr txBox="1"/>
          <p:nvPr>
            <p:ph type="title"/>
          </p:nvPr>
        </p:nvSpPr>
        <p:spPr>
          <a:xfrm>
            <a:off x="685800" y="381000"/>
            <a:ext cx="7772400" cy="1143000"/>
          </a:xfrm>
          <a:prstGeom prst="rect">
            <a:avLst/>
          </a:prstGeom>
          <a:noFill/>
          <a:ln>
            <a:noFill/>
          </a:ln>
        </p:spPr>
        <p:txBody>
          <a:bodyPr anchorCtr="0" anchor="b" bIns="91425" lIns="91425" rIns="91425" tIns="91425"/>
          <a:lstStyle>
            <a:lvl1pPr lvl="0" rtl="0" algn="r">
              <a:spcBef>
                <a:spcPts val="0"/>
              </a:spcBef>
              <a:spcAft>
                <a:spcPts val="0"/>
              </a:spcAft>
              <a:defRPr i="1" sz="4400">
                <a:solidFill>
                  <a:schemeClr val="lt2"/>
                </a:solidFill>
                <a:latin typeface="Times New Roman"/>
                <a:ea typeface="Times New Roman"/>
                <a:cs typeface="Times New Roman"/>
                <a:sym typeface="Times New Roman"/>
              </a:defRPr>
            </a:lvl1pPr>
            <a:lvl2pPr lvl="1" rtl="0" algn="r">
              <a:spcBef>
                <a:spcPts val="0"/>
              </a:spcBef>
              <a:spcAft>
                <a:spcPts val="0"/>
              </a:spcAft>
              <a:defRPr i="1" sz="4400">
                <a:solidFill>
                  <a:schemeClr val="lt2"/>
                </a:solidFill>
                <a:latin typeface="Times New Roman"/>
                <a:ea typeface="Times New Roman"/>
                <a:cs typeface="Times New Roman"/>
                <a:sym typeface="Times New Roman"/>
              </a:defRPr>
            </a:lvl2pPr>
            <a:lvl3pPr lvl="2" rtl="0" algn="r">
              <a:spcBef>
                <a:spcPts val="0"/>
              </a:spcBef>
              <a:spcAft>
                <a:spcPts val="0"/>
              </a:spcAft>
              <a:defRPr i="1" sz="4400">
                <a:solidFill>
                  <a:schemeClr val="lt2"/>
                </a:solidFill>
                <a:latin typeface="Times New Roman"/>
                <a:ea typeface="Times New Roman"/>
                <a:cs typeface="Times New Roman"/>
                <a:sym typeface="Times New Roman"/>
              </a:defRPr>
            </a:lvl3pPr>
            <a:lvl4pPr lvl="3" rtl="0" algn="r">
              <a:spcBef>
                <a:spcPts val="0"/>
              </a:spcBef>
              <a:spcAft>
                <a:spcPts val="0"/>
              </a:spcAft>
              <a:defRPr i="1" sz="4400">
                <a:solidFill>
                  <a:schemeClr val="lt2"/>
                </a:solidFill>
                <a:latin typeface="Times New Roman"/>
                <a:ea typeface="Times New Roman"/>
                <a:cs typeface="Times New Roman"/>
                <a:sym typeface="Times New Roman"/>
              </a:defRPr>
            </a:lvl4pPr>
            <a:lvl5pPr lvl="4" rtl="0" algn="r">
              <a:spcBef>
                <a:spcPts val="0"/>
              </a:spcBef>
              <a:spcAft>
                <a:spcPts val="0"/>
              </a:spcAft>
              <a:defRPr i="1" sz="4400">
                <a:solidFill>
                  <a:schemeClr val="lt2"/>
                </a:solidFill>
                <a:latin typeface="Times New Roman"/>
                <a:ea typeface="Times New Roman"/>
                <a:cs typeface="Times New Roman"/>
                <a:sym typeface="Times New Roman"/>
              </a:defRPr>
            </a:lvl5pPr>
            <a:lvl6pPr lvl="5" marL="457200" rtl="0" algn="r">
              <a:spcBef>
                <a:spcPts val="0"/>
              </a:spcBef>
              <a:spcAft>
                <a:spcPts val="0"/>
              </a:spcAft>
              <a:defRPr i="1" sz="4400">
                <a:solidFill>
                  <a:schemeClr val="lt2"/>
                </a:solidFill>
                <a:latin typeface="Times New Roman"/>
                <a:ea typeface="Times New Roman"/>
                <a:cs typeface="Times New Roman"/>
                <a:sym typeface="Times New Roman"/>
              </a:defRPr>
            </a:lvl6pPr>
            <a:lvl7pPr lvl="6" marL="914400" rtl="0" algn="r">
              <a:spcBef>
                <a:spcPts val="0"/>
              </a:spcBef>
              <a:spcAft>
                <a:spcPts val="0"/>
              </a:spcAft>
              <a:defRPr i="1" sz="4400">
                <a:solidFill>
                  <a:schemeClr val="lt2"/>
                </a:solidFill>
                <a:latin typeface="Times New Roman"/>
                <a:ea typeface="Times New Roman"/>
                <a:cs typeface="Times New Roman"/>
                <a:sym typeface="Times New Roman"/>
              </a:defRPr>
            </a:lvl7pPr>
            <a:lvl8pPr lvl="7" marL="1371600" rtl="0" algn="r">
              <a:spcBef>
                <a:spcPts val="0"/>
              </a:spcBef>
              <a:spcAft>
                <a:spcPts val="0"/>
              </a:spcAft>
              <a:defRPr i="1" sz="4400">
                <a:solidFill>
                  <a:schemeClr val="lt2"/>
                </a:solidFill>
                <a:latin typeface="Times New Roman"/>
                <a:ea typeface="Times New Roman"/>
                <a:cs typeface="Times New Roman"/>
                <a:sym typeface="Times New Roman"/>
              </a:defRPr>
            </a:lvl8pPr>
            <a:lvl9pPr lvl="8" marL="1828800" rtl="0" algn="r">
              <a:spcBef>
                <a:spcPts val="0"/>
              </a:spcBef>
              <a:spcAft>
                <a:spcPts val="0"/>
              </a:spcAft>
              <a:defRPr i="1" sz="4400">
                <a:solidFill>
                  <a:schemeClr val="lt2"/>
                </a:solidFill>
                <a:latin typeface="Times New Roman"/>
                <a:ea typeface="Times New Roman"/>
                <a:cs typeface="Times New Roman"/>
                <a:sym typeface="Times New Roman"/>
              </a:defRPr>
            </a:lvl9pPr>
          </a:lstStyle>
          <a:p/>
        </p:txBody>
      </p:sp>
      <p:sp>
        <p:nvSpPr>
          <p:cNvPr id="45" name="Shape 45"/>
          <p:cNvSpPr txBox="1"/>
          <p:nvPr>
            <p:ph idx="1" type="body"/>
          </p:nvPr>
        </p:nvSpPr>
        <p:spPr>
          <a:xfrm>
            <a:off x="685800" y="2057400"/>
            <a:ext cx="3809999" cy="41148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lt2"/>
              </a:buClr>
              <a:buFont typeface="Times New Roman"/>
              <a:buChar char="•"/>
              <a:defRPr sz="3200">
                <a:solidFill>
                  <a:schemeClr val="lt1"/>
                </a:solidFill>
                <a:latin typeface="Times New Roman"/>
                <a:ea typeface="Times New Roman"/>
                <a:cs typeface="Times New Roman"/>
                <a:sym typeface="Times New Roman"/>
              </a:defRPr>
            </a:lvl1pPr>
            <a:lvl2pPr indent="-107950" lvl="1" marL="742950" rtl="0" algn="l">
              <a:spcBef>
                <a:spcPts val="560"/>
              </a:spcBef>
              <a:spcAft>
                <a:spcPts val="0"/>
              </a:spcAft>
              <a:buClr>
                <a:schemeClr val="lt2"/>
              </a:buClr>
              <a:buFont typeface="Times New Roman"/>
              <a:buChar char="–"/>
              <a:defRPr sz="2800">
                <a:solidFill>
                  <a:schemeClr val="lt1"/>
                </a:solidFill>
                <a:latin typeface="Times New Roman"/>
                <a:ea typeface="Times New Roman"/>
                <a:cs typeface="Times New Roman"/>
                <a:sym typeface="Times New Roman"/>
              </a:defRPr>
            </a:lvl2pPr>
            <a:lvl3pPr indent="-76200" lvl="2" marL="1143000" rtl="0" algn="l">
              <a:spcBef>
                <a:spcPts val="480"/>
              </a:spcBef>
              <a:spcAft>
                <a:spcPts val="0"/>
              </a:spcAft>
              <a:buClr>
                <a:schemeClr val="lt2"/>
              </a:buClr>
              <a:buFont typeface="Times New Roman"/>
              <a:buChar char="•"/>
              <a:defRPr sz="2400">
                <a:solidFill>
                  <a:schemeClr val="lt1"/>
                </a:solidFill>
                <a:latin typeface="Times New Roman"/>
                <a:ea typeface="Times New Roman"/>
                <a:cs typeface="Times New Roman"/>
                <a:sym typeface="Times New Roman"/>
              </a:defRPr>
            </a:lvl3pPr>
            <a:lvl4pPr indent="-101600" lvl="3" marL="1600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4pPr>
            <a:lvl5pPr indent="-101600" lvl="4" marL="20574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5pPr>
            <a:lvl6pPr indent="-101600" lvl="5" marL="25146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6pPr>
            <a:lvl7pPr indent="-101600" lvl="6" marL="29718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7pPr>
            <a:lvl8pPr indent="-101600" lvl="7" marL="34290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8pPr>
            <a:lvl9pPr indent="-101600" lvl="8" marL="3886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9pPr>
          </a:lstStyle>
          <a:p/>
        </p:txBody>
      </p:sp>
      <p:sp>
        <p:nvSpPr>
          <p:cNvPr id="46" name="Shape 46"/>
          <p:cNvSpPr txBox="1"/>
          <p:nvPr>
            <p:ph idx="2" type="body"/>
          </p:nvPr>
        </p:nvSpPr>
        <p:spPr>
          <a:xfrm>
            <a:off x="4648200" y="2057400"/>
            <a:ext cx="3809999" cy="41148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lt2"/>
              </a:buClr>
              <a:buFont typeface="Times New Roman"/>
              <a:buChar char="•"/>
              <a:defRPr sz="3200">
                <a:solidFill>
                  <a:schemeClr val="lt1"/>
                </a:solidFill>
                <a:latin typeface="Times New Roman"/>
                <a:ea typeface="Times New Roman"/>
                <a:cs typeface="Times New Roman"/>
                <a:sym typeface="Times New Roman"/>
              </a:defRPr>
            </a:lvl1pPr>
            <a:lvl2pPr indent="-107950" lvl="1" marL="742950" rtl="0" algn="l">
              <a:spcBef>
                <a:spcPts val="560"/>
              </a:spcBef>
              <a:spcAft>
                <a:spcPts val="0"/>
              </a:spcAft>
              <a:buClr>
                <a:schemeClr val="lt2"/>
              </a:buClr>
              <a:buFont typeface="Times New Roman"/>
              <a:buChar char="–"/>
              <a:defRPr sz="2800">
                <a:solidFill>
                  <a:schemeClr val="lt1"/>
                </a:solidFill>
                <a:latin typeface="Times New Roman"/>
                <a:ea typeface="Times New Roman"/>
                <a:cs typeface="Times New Roman"/>
                <a:sym typeface="Times New Roman"/>
              </a:defRPr>
            </a:lvl2pPr>
            <a:lvl3pPr indent="-76200" lvl="2" marL="1143000" rtl="0" algn="l">
              <a:spcBef>
                <a:spcPts val="480"/>
              </a:spcBef>
              <a:spcAft>
                <a:spcPts val="0"/>
              </a:spcAft>
              <a:buClr>
                <a:schemeClr val="lt2"/>
              </a:buClr>
              <a:buFont typeface="Times New Roman"/>
              <a:buChar char="•"/>
              <a:defRPr sz="2400">
                <a:solidFill>
                  <a:schemeClr val="lt1"/>
                </a:solidFill>
                <a:latin typeface="Times New Roman"/>
                <a:ea typeface="Times New Roman"/>
                <a:cs typeface="Times New Roman"/>
                <a:sym typeface="Times New Roman"/>
              </a:defRPr>
            </a:lvl3pPr>
            <a:lvl4pPr indent="-101600" lvl="3" marL="1600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4pPr>
            <a:lvl5pPr indent="-101600" lvl="4" marL="20574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5pPr>
            <a:lvl6pPr indent="-101600" lvl="5" marL="25146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6pPr>
            <a:lvl7pPr indent="-101600" lvl="6" marL="29718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7pPr>
            <a:lvl8pPr indent="-101600" lvl="7" marL="34290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8pPr>
            <a:lvl9pPr indent="-101600" lvl="8" marL="3886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9pPr>
          </a:lstStyle>
          <a:p/>
        </p:txBody>
      </p:sp>
      <p:sp>
        <p:nvSpPr>
          <p:cNvPr id="47" name="Shape 47"/>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48" name="Shape 48"/>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49" name="Shape 49"/>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Only">
  <p:cSld name="Content">
    <p:spTree>
      <p:nvGrpSpPr>
        <p:cNvPr id="50" name="Shape 50"/>
        <p:cNvGrpSpPr/>
        <p:nvPr/>
      </p:nvGrpSpPr>
      <p:grpSpPr>
        <a:xfrm>
          <a:off x="0" y="0"/>
          <a:ext cx="0" cy="0"/>
          <a:chOff x="0" y="0"/>
          <a:chExt cx="0" cy="0"/>
        </a:xfrm>
      </p:grpSpPr>
      <p:sp>
        <p:nvSpPr>
          <p:cNvPr id="51" name="Shape 51"/>
          <p:cNvSpPr txBox="1"/>
          <p:nvPr>
            <p:ph idx="1" type="body"/>
          </p:nvPr>
        </p:nvSpPr>
        <p:spPr>
          <a:xfrm>
            <a:off x="685800" y="381000"/>
            <a:ext cx="7772400" cy="57912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lt2"/>
              </a:buClr>
              <a:buFont typeface="Times New Roman"/>
              <a:buChar char="•"/>
              <a:defRPr sz="3200">
                <a:solidFill>
                  <a:schemeClr val="lt1"/>
                </a:solidFill>
                <a:latin typeface="Times New Roman"/>
                <a:ea typeface="Times New Roman"/>
                <a:cs typeface="Times New Roman"/>
                <a:sym typeface="Times New Roman"/>
              </a:defRPr>
            </a:lvl1pPr>
            <a:lvl2pPr indent="-107950" lvl="1" marL="742950" rtl="0" algn="l">
              <a:spcBef>
                <a:spcPts val="560"/>
              </a:spcBef>
              <a:spcAft>
                <a:spcPts val="0"/>
              </a:spcAft>
              <a:buClr>
                <a:schemeClr val="lt2"/>
              </a:buClr>
              <a:buFont typeface="Times New Roman"/>
              <a:buChar char="–"/>
              <a:defRPr sz="2800">
                <a:solidFill>
                  <a:schemeClr val="lt1"/>
                </a:solidFill>
                <a:latin typeface="Times New Roman"/>
                <a:ea typeface="Times New Roman"/>
                <a:cs typeface="Times New Roman"/>
                <a:sym typeface="Times New Roman"/>
              </a:defRPr>
            </a:lvl2pPr>
            <a:lvl3pPr indent="-76200" lvl="2" marL="1143000" rtl="0" algn="l">
              <a:spcBef>
                <a:spcPts val="480"/>
              </a:spcBef>
              <a:spcAft>
                <a:spcPts val="0"/>
              </a:spcAft>
              <a:buClr>
                <a:schemeClr val="lt2"/>
              </a:buClr>
              <a:buFont typeface="Times New Roman"/>
              <a:buChar char="•"/>
              <a:defRPr sz="2400">
                <a:solidFill>
                  <a:schemeClr val="lt1"/>
                </a:solidFill>
                <a:latin typeface="Times New Roman"/>
                <a:ea typeface="Times New Roman"/>
                <a:cs typeface="Times New Roman"/>
                <a:sym typeface="Times New Roman"/>
              </a:defRPr>
            </a:lvl3pPr>
            <a:lvl4pPr indent="-101600" lvl="3" marL="1600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4pPr>
            <a:lvl5pPr indent="-101600" lvl="4" marL="20574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5pPr>
            <a:lvl6pPr indent="-101600" lvl="5" marL="25146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6pPr>
            <a:lvl7pPr indent="-101600" lvl="6" marL="29718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7pPr>
            <a:lvl8pPr indent="-101600" lvl="7" marL="34290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8pPr>
            <a:lvl9pPr indent="-101600" lvl="8" marL="3886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9pPr>
          </a:lstStyle>
          <a:p/>
        </p:txBody>
      </p:sp>
      <p:sp>
        <p:nvSpPr>
          <p:cNvPr id="52" name="Shape 52"/>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53" name="Shape 53"/>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54" name="Shape 54"/>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55" name="Shape 55"/>
        <p:cNvGrpSpPr/>
        <p:nvPr/>
      </p:nvGrpSpPr>
      <p:grpSpPr>
        <a:xfrm>
          <a:off x="0" y="0"/>
          <a:ext cx="0" cy="0"/>
          <a:chOff x="0" y="0"/>
          <a:chExt cx="0" cy="0"/>
        </a:xfrm>
      </p:grpSpPr>
      <p:sp>
        <p:nvSpPr>
          <p:cNvPr id="56" name="Shape 56"/>
          <p:cNvSpPr txBox="1"/>
          <p:nvPr>
            <p:ph type="title"/>
          </p:nvPr>
        </p:nvSpPr>
        <p:spPr>
          <a:xfrm rot="5400000">
            <a:off x="4591049" y="2305050"/>
            <a:ext cx="5791200" cy="1943100"/>
          </a:xfrm>
          <a:prstGeom prst="rect">
            <a:avLst/>
          </a:prstGeom>
          <a:noFill/>
          <a:ln>
            <a:noFill/>
          </a:ln>
        </p:spPr>
        <p:txBody>
          <a:bodyPr anchorCtr="0" anchor="b" bIns="91425" lIns="91425" rIns="91425" tIns="91425"/>
          <a:lstStyle>
            <a:lvl1pPr lvl="0" rtl="0" algn="r">
              <a:spcBef>
                <a:spcPts val="0"/>
              </a:spcBef>
              <a:spcAft>
                <a:spcPts val="0"/>
              </a:spcAft>
              <a:defRPr i="1" sz="4400">
                <a:solidFill>
                  <a:schemeClr val="lt2"/>
                </a:solidFill>
                <a:latin typeface="Times New Roman"/>
                <a:ea typeface="Times New Roman"/>
                <a:cs typeface="Times New Roman"/>
                <a:sym typeface="Times New Roman"/>
              </a:defRPr>
            </a:lvl1pPr>
            <a:lvl2pPr lvl="1" rtl="0" algn="r">
              <a:spcBef>
                <a:spcPts val="0"/>
              </a:spcBef>
              <a:spcAft>
                <a:spcPts val="0"/>
              </a:spcAft>
              <a:defRPr i="1" sz="4400">
                <a:solidFill>
                  <a:schemeClr val="lt2"/>
                </a:solidFill>
                <a:latin typeface="Times New Roman"/>
                <a:ea typeface="Times New Roman"/>
                <a:cs typeface="Times New Roman"/>
                <a:sym typeface="Times New Roman"/>
              </a:defRPr>
            </a:lvl2pPr>
            <a:lvl3pPr lvl="2" rtl="0" algn="r">
              <a:spcBef>
                <a:spcPts val="0"/>
              </a:spcBef>
              <a:spcAft>
                <a:spcPts val="0"/>
              </a:spcAft>
              <a:defRPr i="1" sz="4400">
                <a:solidFill>
                  <a:schemeClr val="lt2"/>
                </a:solidFill>
                <a:latin typeface="Times New Roman"/>
                <a:ea typeface="Times New Roman"/>
                <a:cs typeface="Times New Roman"/>
                <a:sym typeface="Times New Roman"/>
              </a:defRPr>
            </a:lvl3pPr>
            <a:lvl4pPr lvl="3" rtl="0" algn="r">
              <a:spcBef>
                <a:spcPts val="0"/>
              </a:spcBef>
              <a:spcAft>
                <a:spcPts val="0"/>
              </a:spcAft>
              <a:defRPr i="1" sz="4400">
                <a:solidFill>
                  <a:schemeClr val="lt2"/>
                </a:solidFill>
                <a:latin typeface="Times New Roman"/>
                <a:ea typeface="Times New Roman"/>
                <a:cs typeface="Times New Roman"/>
                <a:sym typeface="Times New Roman"/>
              </a:defRPr>
            </a:lvl4pPr>
            <a:lvl5pPr lvl="4" rtl="0" algn="r">
              <a:spcBef>
                <a:spcPts val="0"/>
              </a:spcBef>
              <a:spcAft>
                <a:spcPts val="0"/>
              </a:spcAft>
              <a:defRPr i="1" sz="4400">
                <a:solidFill>
                  <a:schemeClr val="lt2"/>
                </a:solidFill>
                <a:latin typeface="Times New Roman"/>
                <a:ea typeface="Times New Roman"/>
                <a:cs typeface="Times New Roman"/>
                <a:sym typeface="Times New Roman"/>
              </a:defRPr>
            </a:lvl5pPr>
            <a:lvl6pPr lvl="5" marL="457200" rtl="0" algn="r">
              <a:spcBef>
                <a:spcPts val="0"/>
              </a:spcBef>
              <a:spcAft>
                <a:spcPts val="0"/>
              </a:spcAft>
              <a:defRPr i="1" sz="4400">
                <a:solidFill>
                  <a:schemeClr val="lt2"/>
                </a:solidFill>
                <a:latin typeface="Times New Roman"/>
                <a:ea typeface="Times New Roman"/>
                <a:cs typeface="Times New Roman"/>
                <a:sym typeface="Times New Roman"/>
              </a:defRPr>
            </a:lvl6pPr>
            <a:lvl7pPr lvl="6" marL="914400" rtl="0" algn="r">
              <a:spcBef>
                <a:spcPts val="0"/>
              </a:spcBef>
              <a:spcAft>
                <a:spcPts val="0"/>
              </a:spcAft>
              <a:defRPr i="1" sz="4400">
                <a:solidFill>
                  <a:schemeClr val="lt2"/>
                </a:solidFill>
                <a:latin typeface="Times New Roman"/>
                <a:ea typeface="Times New Roman"/>
                <a:cs typeface="Times New Roman"/>
                <a:sym typeface="Times New Roman"/>
              </a:defRPr>
            </a:lvl7pPr>
            <a:lvl8pPr lvl="7" marL="1371600" rtl="0" algn="r">
              <a:spcBef>
                <a:spcPts val="0"/>
              </a:spcBef>
              <a:spcAft>
                <a:spcPts val="0"/>
              </a:spcAft>
              <a:defRPr i="1" sz="4400">
                <a:solidFill>
                  <a:schemeClr val="lt2"/>
                </a:solidFill>
                <a:latin typeface="Times New Roman"/>
                <a:ea typeface="Times New Roman"/>
                <a:cs typeface="Times New Roman"/>
                <a:sym typeface="Times New Roman"/>
              </a:defRPr>
            </a:lvl8pPr>
            <a:lvl9pPr lvl="8" marL="1828800" rtl="0" algn="r">
              <a:spcBef>
                <a:spcPts val="0"/>
              </a:spcBef>
              <a:spcAft>
                <a:spcPts val="0"/>
              </a:spcAft>
              <a:defRPr i="1" sz="4400">
                <a:solidFill>
                  <a:schemeClr val="lt2"/>
                </a:solidFill>
                <a:latin typeface="Times New Roman"/>
                <a:ea typeface="Times New Roman"/>
                <a:cs typeface="Times New Roman"/>
                <a:sym typeface="Times New Roman"/>
              </a:defRPr>
            </a:lvl9pPr>
          </a:lstStyle>
          <a:p/>
        </p:txBody>
      </p:sp>
      <p:sp>
        <p:nvSpPr>
          <p:cNvPr id="57" name="Shape 57"/>
          <p:cNvSpPr txBox="1"/>
          <p:nvPr>
            <p:ph idx="1" type="body"/>
          </p:nvPr>
        </p:nvSpPr>
        <p:spPr>
          <a:xfrm rot="5400000">
            <a:off x="628649" y="438150"/>
            <a:ext cx="5791200" cy="56769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lt2"/>
              </a:buClr>
              <a:buFont typeface="Times New Roman"/>
              <a:buChar char="•"/>
              <a:defRPr sz="3200">
                <a:solidFill>
                  <a:schemeClr val="lt1"/>
                </a:solidFill>
                <a:latin typeface="Times New Roman"/>
                <a:ea typeface="Times New Roman"/>
                <a:cs typeface="Times New Roman"/>
                <a:sym typeface="Times New Roman"/>
              </a:defRPr>
            </a:lvl1pPr>
            <a:lvl2pPr indent="-107950" lvl="1" marL="742950" rtl="0" algn="l">
              <a:spcBef>
                <a:spcPts val="560"/>
              </a:spcBef>
              <a:spcAft>
                <a:spcPts val="0"/>
              </a:spcAft>
              <a:buClr>
                <a:schemeClr val="lt2"/>
              </a:buClr>
              <a:buFont typeface="Times New Roman"/>
              <a:buChar char="–"/>
              <a:defRPr sz="2800">
                <a:solidFill>
                  <a:schemeClr val="lt1"/>
                </a:solidFill>
                <a:latin typeface="Times New Roman"/>
                <a:ea typeface="Times New Roman"/>
                <a:cs typeface="Times New Roman"/>
                <a:sym typeface="Times New Roman"/>
              </a:defRPr>
            </a:lvl2pPr>
            <a:lvl3pPr indent="-76200" lvl="2" marL="1143000" rtl="0" algn="l">
              <a:spcBef>
                <a:spcPts val="480"/>
              </a:spcBef>
              <a:spcAft>
                <a:spcPts val="0"/>
              </a:spcAft>
              <a:buClr>
                <a:schemeClr val="lt2"/>
              </a:buClr>
              <a:buFont typeface="Times New Roman"/>
              <a:buChar char="•"/>
              <a:defRPr sz="2400">
                <a:solidFill>
                  <a:schemeClr val="lt1"/>
                </a:solidFill>
                <a:latin typeface="Times New Roman"/>
                <a:ea typeface="Times New Roman"/>
                <a:cs typeface="Times New Roman"/>
                <a:sym typeface="Times New Roman"/>
              </a:defRPr>
            </a:lvl3pPr>
            <a:lvl4pPr indent="-101600" lvl="3" marL="1600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4pPr>
            <a:lvl5pPr indent="-101600" lvl="4" marL="20574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5pPr>
            <a:lvl6pPr indent="-101600" lvl="5" marL="25146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6pPr>
            <a:lvl7pPr indent="-101600" lvl="6" marL="29718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7pPr>
            <a:lvl8pPr indent="-101600" lvl="7" marL="34290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8pPr>
            <a:lvl9pPr indent="-101600" lvl="8" marL="3886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9pPr>
          </a:lstStyle>
          <a:p/>
        </p:txBody>
      </p:sp>
      <p:sp>
        <p:nvSpPr>
          <p:cNvPr id="58" name="Shape 58"/>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59" name="Shape 59"/>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60" name="Shape 60"/>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61" name="Shape 61"/>
        <p:cNvGrpSpPr/>
        <p:nvPr/>
      </p:nvGrpSpPr>
      <p:grpSpPr>
        <a:xfrm>
          <a:off x="0" y="0"/>
          <a:ext cx="0" cy="0"/>
          <a:chOff x="0" y="0"/>
          <a:chExt cx="0" cy="0"/>
        </a:xfrm>
      </p:grpSpPr>
      <p:sp>
        <p:nvSpPr>
          <p:cNvPr id="62" name="Shape 62"/>
          <p:cNvSpPr txBox="1"/>
          <p:nvPr>
            <p:ph type="title"/>
          </p:nvPr>
        </p:nvSpPr>
        <p:spPr>
          <a:xfrm>
            <a:off x="685800" y="381000"/>
            <a:ext cx="7772400" cy="1143000"/>
          </a:xfrm>
          <a:prstGeom prst="rect">
            <a:avLst/>
          </a:prstGeom>
          <a:noFill/>
          <a:ln>
            <a:noFill/>
          </a:ln>
        </p:spPr>
        <p:txBody>
          <a:bodyPr anchorCtr="0" anchor="b" bIns="91425" lIns="91425" rIns="91425" tIns="91425"/>
          <a:lstStyle>
            <a:lvl1pPr lvl="0" rtl="0" algn="r">
              <a:spcBef>
                <a:spcPts val="0"/>
              </a:spcBef>
              <a:spcAft>
                <a:spcPts val="0"/>
              </a:spcAft>
              <a:defRPr i="1" sz="4400">
                <a:solidFill>
                  <a:schemeClr val="lt2"/>
                </a:solidFill>
                <a:latin typeface="Times New Roman"/>
                <a:ea typeface="Times New Roman"/>
                <a:cs typeface="Times New Roman"/>
                <a:sym typeface="Times New Roman"/>
              </a:defRPr>
            </a:lvl1pPr>
            <a:lvl2pPr lvl="1" rtl="0" algn="r">
              <a:spcBef>
                <a:spcPts val="0"/>
              </a:spcBef>
              <a:spcAft>
                <a:spcPts val="0"/>
              </a:spcAft>
              <a:defRPr i="1" sz="4400">
                <a:solidFill>
                  <a:schemeClr val="lt2"/>
                </a:solidFill>
                <a:latin typeface="Times New Roman"/>
                <a:ea typeface="Times New Roman"/>
                <a:cs typeface="Times New Roman"/>
                <a:sym typeface="Times New Roman"/>
              </a:defRPr>
            </a:lvl2pPr>
            <a:lvl3pPr lvl="2" rtl="0" algn="r">
              <a:spcBef>
                <a:spcPts val="0"/>
              </a:spcBef>
              <a:spcAft>
                <a:spcPts val="0"/>
              </a:spcAft>
              <a:defRPr i="1" sz="4400">
                <a:solidFill>
                  <a:schemeClr val="lt2"/>
                </a:solidFill>
                <a:latin typeface="Times New Roman"/>
                <a:ea typeface="Times New Roman"/>
                <a:cs typeface="Times New Roman"/>
                <a:sym typeface="Times New Roman"/>
              </a:defRPr>
            </a:lvl3pPr>
            <a:lvl4pPr lvl="3" rtl="0" algn="r">
              <a:spcBef>
                <a:spcPts val="0"/>
              </a:spcBef>
              <a:spcAft>
                <a:spcPts val="0"/>
              </a:spcAft>
              <a:defRPr i="1" sz="4400">
                <a:solidFill>
                  <a:schemeClr val="lt2"/>
                </a:solidFill>
                <a:latin typeface="Times New Roman"/>
                <a:ea typeface="Times New Roman"/>
                <a:cs typeface="Times New Roman"/>
                <a:sym typeface="Times New Roman"/>
              </a:defRPr>
            </a:lvl4pPr>
            <a:lvl5pPr lvl="4" rtl="0" algn="r">
              <a:spcBef>
                <a:spcPts val="0"/>
              </a:spcBef>
              <a:spcAft>
                <a:spcPts val="0"/>
              </a:spcAft>
              <a:defRPr i="1" sz="4400">
                <a:solidFill>
                  <a:schemeClr val="lt2"/>
                </a:solidFill>
                <a:latin typeface="Times New Roman"/>
                <a:ea typeface="Times New Roman"/>
                <a:cs typeface="Times New Roman"/>
                <a:sym typeface="Times New Roman"/>
              </a:defRPr>
            </a:lvl5pPr>
            <a:lvl6pPr lvl="5" marL="457200" rtl="0" algn="r">
              <a:spcBef>
                <a:spcPts val="0"/>
              </a:spcBef>
              <a:spcAft>
                <a:spcPts val="0"/>
              </a:spcAft>
              <a:defRPr i="1" sz="4400">
                <a:solidFill>
                  <a:schemeClr val="lt2"/>
                </a:solidFill>
                <a:latin typeface="Times New Roman"/>
                <a:ea typeface="Times New Roman"/>
                <a:cs typeface="Times New Roman"/>
                <a:sym typeface="Times New Roman"/>
              </a:defRPr>
            </a:lvl6pPr>
            <a:lvl7pPr lvl="6" marL="914400" rtl="0" algn="r">
              <a:spcBef>
                <a:spcPts val="0"/>
              </a:spcBef>
              <a:spcAft>
                <a:spcPts val="0"/>
              </a:spcAft>
              <a:defRPr i="1" sz="4400">
                <a:solidFill>
                  <a:schemeClr val="lt2"/>
                </a:solidFill>
                <a:latin typeface="Times New Roman"/>
                <a:ea typeface="Times New Roman"/>
                <a:cs typeface="Times New Roman"/>
                <a:sym typeface="Times New Roman"/>
              </a:defRPr>
            </a:lvl7pPr>
            <a:lvl8pPr lvl="7" marL="1371600" rtl="0" algn="r">
              <a:spcBef>
                <a:spcPts val="0"/>
              </a:spcBef>
              <a:spcAft>
                <a:spcPts val="0"/>
              </a:spcAft>
              <a:defRPr i="1" sz="4400">
                <a:solidFill>
                  <a:schemeClr val="lt2"/>
                </a:solidFill>
                <a:latin typeface="Times New Roman"/>
                <a:ea typeface="Times New Roman"/>
                <a:cs typeface="Times New Roman"/>
                <a:sym typeface="Times New Roman"/>
              </a:defRPr>
            </a:lvl8pPr>
            <a:lvl9pPr lvl="8" marL="1828800" rtl="0" algn="r">
              <a:spcBef>
                <a:spcPts val="0"/>
              </a:spcBef>
              <a:spcAft>
                <a:spcPts val="0"/>
              </a:spcAft>
              <a:defRPr i="1" sz="4400">
                <a:solidFill>
                  <a:schemeClr val="lt2"/>
                </a:solidFill>
                <a:latin typeface="Times New Roman"/>
                <a:ea typeface="Times New Roman"/>
                <a:cs typeface="Times New Roman"/>
                <a:sym typeface="Times New Roman"/>
              </a:defRPr>
            </a:lvl9pPr>
          </a:lstStyle>
          <a:p/>
        </p:txBody>
      </p:sp>
      <p:sp>
        <p:nvSpPr>
          <p:cNvPr id="63" name="Shape 63"/>
          <p:cNvSpPr txBox="1"/>
          <p:nvPr>
            <p:ph idx="1" type="body"/>
          </p:nvPr>
        </p:nvSpPr>
        <p:spPr>
          <a:xfrm rot="5400000">
            <a:off x="2514599" y="228599"/>
            <a:ext cx="4114800" cy="7772400"/>
          </a:xfrm>
          <a:prstGeom prst="rect">
            <a:avLst/>
          </a:prstGeom>
          <a:noFill/>
          <a:ln>
            <a:noFill/>
          </a:ln>
        </p:spPr>
        <p:txBody>
          <a:bodyPr anchorCtr="0" anchor="t" bIns="91425" lIns="91425" rIns="91425" tIns="91425"/>
          <a:lstStyle>
            <a:lvl1pPr indent="-139700" lvl="0" marL="342900" rtl="0" algn="l">
              <a:spcBef>
                <a:spcPts val="640"/>
              </a:spcBef>
              <a:spcAft>
                <a:spcPts val="0"/>
              </a:spcAft>
              <a:buClr>
                <a:schemeClr val="lt2"/>
              </a:buClr>
              <a:buFont typeface="Times New Roman"/>
              <a:buChar char="•"/>
              <a:defRPr sz="3200">
                <a:solidFill>
                  <a:schemeClr val="lt1"/>
                </a:solidFill>
                <a:latin typeface="Times New Roman"/>
                <a:ea typeface="Times New Roman"/>
                <a:cs typeface="Times New Roman"/>
                <a:sym typeface="Times New Roman"/>
              </a:defRPr>
            </a:lvl1pPr>
            <a:lvl2pPr indent="-107950" lvl="1" marL="742950" rtl="0" algn="l">
              <a:spcBef>
                <a:spcPts val="560"/>
              </a:spcBef>
              <a:spcAft>
                <a:spcPts val="0"/>
              </a:spcAft>
              <a:buClr>
                <a:schemeClr val="lt2"/>
              </a:buClr>
              <a:buFont typeface="Times New Roman"/>
              <a:buChar char="–"/>
              <a:defRPr sz="2800">
                <a:solidFill>
                  <a:schemeClr val="lt1"/>
                </a:solidFill>
                <a:latin typeface="Times New Roman"/>
                <a:ea typeface="Times New Roman"/>
                <a:cs typeface="Times New Roman"/>
                <a:sym typeface="Times New Roman"/>
              </a:defRPr>
            </a:lvl2pPr>
            <a:lvl3pPr indent="-76200" lvl="2" marL="1143000" rtl="0" algn="l">
              <a:spcBef>
                <a:spcPts val="480"/>
              </a:spcBef>
              <a:spcAft>
                <a:spcPts val="0"/>
              </a:spcAft>
              <a:buClr>
                <a:schemeClr val="lt2"/>
              </a:buClr>
              <a:buFont typeface="Times New Roman"/>
              <a:buChar char="•"/>
              <a:defRPr sz="2400">
                <a:solidFill>
                  <a:schemeClr val="lt1"/>
                </a:solidFill>
                <a:latin typeface="Times New Roman"/>
                <a:ea typeface="Times New Roman"/>
                <a:cs typeface="Times New Roman"/>
                <a:sym typeface="Times New Roman"/>
              </a:defRPr>
            </a:lvl3pPr>
            <a:lvl4pPr indent="-101600" lvl="3" marL="1600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4pPr>
            <a:lvl5pPr indent="-101600" lvl="4" marL="20574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5pPr>
            <a:lvl6pPr indent="-101600" lvl="5" marL="25146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6pPr>
            <a:lvl7pPr indent="-101600" lvl="6" marL="29718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7pPr>
            <a:lvl8pPr indent="-101600" lvl="7" marL="34290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8pPr>
            <a:lvl9pPr indent="-101600" lvl="8" marL="3886200" rtl="0" algn="l">
              <a:spcBef>
                <a:spcPts val="400"/>
              </a:spcBef>
              <a:spcAft>
                <a:spcPts val="0"/>
              </a:spcAft>
              <a:buClr>
                <a:schemeClr val="lt2"/>
              </a:buClr>
              <a:buFont typeface="Times New Roman"/>
              <a:buChar char="•"/>
              <a:defRPr sz="2000">
                <a:solidFill>
                  <a:schemeClr val="lt1"/>
                </a:solidFill>
                <a:latin typeface="Times New Roman"/>
                <a:ea typeface="Times New Roman"/>
                <a:cs typeface="Times New Roman"/>
                <a:sym typeface="Times New Roman"/>
              </a:defRPr>
            </a:lvl9pPr>
          </a:lstStyle>
          <a:p/>
        </p:txBody>
      </p:sp>
      <p:sp>
        <p:nvSpPr>
          <p:cNvPr id="64" name="Shape 64"/>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65" name="Shape 65"/>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66" name="Shape 66"/>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7" name="Shape 67"/>
        <p:cNvGrpSpPr/>
        <p:nvPr/>
      </p:nvGrpSpPr>
      <p:grpSpPr>
        <a:xfrm>
          <a:off x="0" y="0"/>
          <a:ext cx="0" cy="0"/>
          <a:chOff x="0" y="0"/>
          <a:chExt cx="0" cy="0"/>
        </a:xfrm>
      </p:grpSpPr>
      <p:sp>
        <p:nvSpPr>
          <p:cNvPr id="68" name="Shape 68"/>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i="1" sz="4400">
                <a:solidFill>
                  <a:schemeClr val="lt2"/>
                </a:solidFill>
                <a:latin typeface="Times New Roman"/>
                <a:ea typeface="Times New Roman"/>
                <a:cs typeface="Times New Roman"/>
                <a:sym typeface="Times New Roman"/>
              </a:defRPr>
            </a:lvl2pPr>
            <a:lvl3pPr lvl="2" rtl="0">
              <a:spcBef>
                <a:spcPts val="0"/>
              </a:spcBef>
              <a:defRPr i="1" sz="4400">
                <a:solidFill>
                  <a:schemeClr val="lt2"/>
                </a:solidFill>
                <a:latin typeface="Times New Roman"/>
                <a:ea typeface="Times New Roman"/>
                <a:cs typeface="Times New Roman"/>
                <a:sym typeface="Times New Roman"/>
              </a:defRPr>
            </a:lvl3pPr>
            <a:lvl4pPr lvl="3" rtl="0">
              <a:spcBef>
                <a:spcPts val="0"/>
              </a:spcBef>
              <a:defRPr i="1" sz="4400">
                <a:solidFill>
                  <a:schemeClr val="lt2"/>
                </a:solidFill>
                <a:latin typeface="Times New Roman"/>
                <a:ea typeface="Times New Roman"/>
                <a:cs typeface="Times New Roman"/>
                <a:sym typeface="Times New Roman"/>
              </a:defRPr>
            </a:lvl4pPr>
            <a:lvl5pPr lvl="4" rtl="0">
              <a:spcBef>
                <a:spcPts val="0"/>
              </a:spcBef>
              <a:defRPr i="1" sz="4400">
                <a:solidFill>
                  <a:schemeClr val="lt2"/>
                </a:solidFill>
                <a:latin typeface="Times New Roman"/>
                <a:ea typeface="Times New Roman"/>
                <a:cs typeface="Times New Roman"/>
                <a:sym typeface="Times New Roman"/>
              </a:defRPr>
            </a:lvl5pPr>
            <a:lvl6pPr lvl="5" rtl="0">
              <a:spcBef>
                <a:spcPts val="0"/>
              </a:spcBef>
              <a:defRPr i="1" sz="4400">
                <a:solidFill>
                  <a:schemeClr val="lt2"/>
                </a:solidFill>
                <a:latin typeface="Times New Roman"/>
                <a:ea typeface="Times New Roman"/>
                <a:cs typeface="Times New Roman"/>
                <a:sym typeface="Times New Roman"/>
              </a:defRPr>
            </a:lvl6pPr>
            <a:lvl7pPr lvl="6" rtl="0">
              <a:spcBef>
                <a:spcPts val="0"/>
              </a:spcBef>
              <a:defRPr i="1" sz="4400">
                <a:solidFill>
                  <a:schemeClr val="lt2"/>
                </a:solidFill>
                <a:latin typeface="Times New Roman"/>
                <a:ea typeface="Times New Roman"/>
                <a:cs typeface="Times New Roman"/>
                <a:sym typeface="Times New Roman"/>
              </a:defRPr>
            </a:lvl7pPr>
            <a:lvl8pPr lvl="7" rtl="0">
              <a:spcBef>
                <a:spcPts val="0"/>
              </a:spcBef>
              <a:defRPr i="1" sz="4400">
                <a:solidFill>
                  <a:schemeClr val="lt2"/>
                </a:solidFill>
                <a:latin typeface="Times New Roman"/>
                <a:ea typeface="Times New Roman"/>
                <a:cs typeface="Times New Roman"/>
                <a:sym typeface="Times New Roman"/>
              </a:defRPr>
            </a:lvl8pPr>
            <a:lvl9pPr lvl="8" rtl="0">
              <a:spcBef>
                <a:spcPts val="0"/>
              </a:spcBef>
              <a:defRPr i="1" sz="4400">
                <a:solidFill>
                  <a:schemeClr val="lt2"/>
                </a:solidFill>
                <a:latin typeface="Times New Roman"/>
                <a:ea typeface="Times New Roman"/>
                <a:cs typeface="Times New Roman"/>
                <a:sym typeface="Times New Roman"/>
              </a:defRPr>
            </a:lvl9pPr>
          </a:lstStyle>
          <a:p/>
        </p:txBody>
      </p:sp>
      <p:sp>
        <p:nvSpPr>
          <p:cNvPr id="69" name="Shape 69"/>
          <p:cNvSpPr/>
          <p:nvPr>
            <p:ph idx="2" type="pic"/>
          </p:nvPr>
        </p:nvSpPr>
        <p:spPr>
          <a:xfrm>
            <a:off x="1792288" y="612775"/>
            <a:ext cx="5486399" cy="4114800"/>
          </a:xfrm>
          <a:prstGeom prst="rect">
            <a:avLst/>
          </a:prstGeom>
          <a:noFill/>
          <a:ln>
            <a:noFill/>
          </a:ln>
        </p:spPr>
        <p:txBody>
          <a:bodyPr anchorCtr="0" anchor="t" bIns="91425" lIns="91425" rIns="91425" tIns="91425"/>
          <a:lstStyle>
            <a:lvl1pPr indent="0" lvl="0" marL="0" marR="0" rtl="0" algn="l">
              <a:lnSpc>
                <a:spcPct val="100000"/>
              </a:lnSpc>
              <a:spcBef>
                <a:spcPts val="0"/>
              </a:spcBef>
              <a:spcAft>
                <a:spcPts val="0"/>
              </a:spcAft>
              <a:buClr>
                <a:schemeClr val="lt1"/>
              </a:buClr>
              <a:buFont typeface="Arial"/>
              <a:buNone/>
              <a:defRPr b="0" i="0" sz="32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buClr>
                <a:schemeClr val="lt1"/>
              </a:buClr>
              <a:buFont typeface="Arial"/>
              <a:buNone/>
              <a:defRPr b="0" i="0" sz="2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buClr>
                <a:schemeClr val="lt1"/>
              </a:buClr>
              <a:buFont typeface="Arial"/>
              <a:buNone/>
              <a:defRPr b="0" i="0" sz="24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buClr>
                <a:schemeClr val="lt1"/>
              </a:buClr>
              <a:buFont typeface="Arial"/>
              <a:buNone/>
              <a:defRPr b="0" i="0" sz="20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buClr>
                <a:schemeClr val="lt1"/>
              </a:buClr>
              <a:buFont typeface="Arial"/>
              <a:buNone/>
              <a:defRPr b="0" i="0" sz="20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buClr>
                <a:schemeClr val="lt1"/>
              </a:buClr>
              <a:buFont typeface="Arial"/>
              <a:buNone/>
              <a:defRPr b="0" i="0" sz="2000" u="none" cap="none" strike="noStrike">
                <a:solidFill>
                  <a:schemeClr val="lt1"/>
                </a:solidFill>
                <a:latin typeface="Arial"/>
                <a:ea typeface="Arial"/>
                <a:cs typeface="Arial"/>
                <a:sym typeface="Arial"/>
              </a:defRPr>
            </a:lvl6pPr>
            <a:lvl7pPr indent="0" lvl="6" marL="2743200" marR="0" rtl="0" algn="l">
              <a:lnSpc>
                <a:spcPct val="100000"/>
              </a:lnSpc>
              <a:spcBef>
                <a:spcPts val="0"/>
              </a:spcBef>
              <a:spcAft>
                <a:spcPts val="0"/>
              </a:spcAft>
              <a:buClr>
                <a:schemeClr val="lt1"/>
              </a:buClr>
              <a:buFont typeface="Arial"/>
              <a:buNone/>
              <a:defRPr b="0" i="0" sz="2000" u="none" cap="none" strike="noStrike">
                <a:solidFill>
                  <a:schemeClr val="lt1"/>
                </a:solidFill>
                <a:latin typeface="Arial"/>
                <a:ea typeface="Arial"/>
                <a:cs typeface="Arial"/>
                <a:sym typeface="Arial"/>
              </a:defRPr>
            </a:lvl7pPr>
            <a:lvl8pPr indent="0" lvl="7" marL="3200400" marR="0" rtl="0" algn="l">
              <a:lnSpc>
                <a:spcPct val="100000"/>
              </a:lnSpc>
              <a:spcBef>
                <a:spcPts val="0"/>
              </a:spcBef>
              <a:spcAft>
                <a:spcPts val="0"/>
              </a:spcAft>
              <a:buClr>
                <a:schemeClr val="lt1"/>
              </a:buClr>
              <a:buFont typeface="Arial"/>
              <a:buNone/>
              <a:defRPr b="0" i="0" sz="2000" u="none" cap="none" strike="noStrike">
                <a:solidFill>
                  <a:schemeClr val="lt1"/>
                </a:solidFill>
                <a:latin typeface="Arial"/>
                <a:ea typeface="Arial"/>
                <a:cs typeface="Arial"/>
                <a:sym typeface="Arial"/>
              </a:defRPr>
            </a:lvl8pPr>
            <a:lvl9pPr indent="0" lvl="8" marL="3657600" marR="0" rtl="0" algn="l">
              <a:lnSpc>
                <a:spcPct val="100000"/>
              </a:lnSpc>
              <a:spcBef>
                <a:spcPts val="0"/>
              </a:spcBef>
              <a:spcAft>
                <a:spcPts val="0"/>
              </a:spcAft>
              <a:buClr>
                <a:schemeClr val="lt1"/>
              </a:buClr>
              <a:buFont typeface="Arial"/>
              <a:buNone/>
              <a:defRPr b="0" i="0" sz="2000" u="none" cap="none" strike="noStrike">
                <a:solidFill>
                  <a:schemeClr val="lt1"/>
                </a:solidFill>
                <a:latin typeface="Arial"/>
                <a:ea typeface="Arial"/>
                <a:cs typeface="Arial"/>
                <a:sym typeface="Arial"/>
              </a:defRPr>
            </a:lvl9pPr>
          </a:lstStyle>
          <a:p/>
        </p:txBody>
      </p:sp>
      <p:sp>
        <p:nvSpPr>
          <p:cNvPr id="70" name="Shape 7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Times New Roman"/>
              <a:buNone/>
              <a:defRPr sz="1400"/>
            </a:lvl1pPr>
            <a:lvl2pPr indent="0" lvl="1" marL="457200" rtl="0">
              <a:spcBef>
                <a:spcPts val="0"/>
              </a:spcBef>
              <a:buFont typeface="Times New Roman"/>
              <a:buNone/>
              <a:defRPr sz="1200"/>
            </a:lvl2pPr>
            <a:lvl3pPr indent="0" lvl="2" marL="914400" rtl="0">
              <a:spcBef>
                <a:spcPts val="0"/>
              </a:spcBef>
              <a:buFont typeface="Times New Roman"/>
              <a:buNone/>
              <a:defRPr sz="1000"/>
            </a:lvl3pPr>
            <a:lvl4pPr indent="0" lvl="3" marL="1371600" rtl="0">
              <a:spcBef>
                <a:spcPts val="0"/>
              </a:spcBef>
              <a:buFont typeface="Times New Roman"/>
              <a:buNone/>
              <a:defRPr sz="900"/>
            </a:lvl4pPr>
            <a:lvl5pPr indent="0" lvl="4" marL="1828800" rtl="0">
              <a:spcBef>
                <a:spcPts val="0"/>
              </a:spcBef>
              <a:buFont typeface="Times New Roman"/>
              <a:buNone/>
              <a:defRPr sz="900"/>
            </a:lvl5pPr>
            <a:lvl6pPr indent="0" lvl="5" marL="2286000" rtl="0">
              <a:spcBef>
                <a:spcPts val="0"/>
              </a:spcBef>
              <a:buFont typeface="Times New Roman"/>
              <a:buNone/>
              <a:defRPr sz="900"/>
            </a:lvl6pPr>
            <a:lvl7pPr indent="0" lvl="6" marL="2743200" rtl="0">
              <a:spcBef>
                <a:spcPts val="0"/>
              </a:spcBef>
              <a:buFont typeface="Times New Roman"/>
              <a:buNone/>
              <a:defRPr sz="900"/>
            </a:lvl7pPr>
            <a:lvl8pPr indent="0" lvl="7" marL="3200400" rtl="0">
              <a:spcBef>
                <a:spcPts val="0"/>
              </a:spcBef>
              <a:buFont typeface="Times New Roman"/>
              <a:buNone/>
              <a:defRPr sz="900"/>
            </a:lvl8pPr>
            <a:lvl9pPr indent="0" lvl="8" marL="3657600" rtl="0">
              <a:spcBef>
                <a:spcPts val="0"/>
              </a:spcBef>
              <a:buFont typeface="Times New Roman"/>
              <a:buNone/>
              <a:defRPr sz="900"/>
            </a:lvl9pPr>
          </a:lstStyle>
          <a:p/>
        </p:txBody>
      </p:sp>
      <p:sp>
        <p:nvSpPr>
          <p:cNvPr id="71" name="Shape 71"/>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72" name="Shape 72"/>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73" name="Shape 73"/>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74" name="Shape 74"/>
        <p:cNvGrpSpPr/>
        <p:nvPr/>
      </p:nvGrpSpPr>
      <p:grpSpPr>
        <a:xfrm>
          <a:off x="0" y="0"/>
          <a:ext cx="0" cy="0"/>
          <a:chOff x="0" y="0"/>
          <a:chExt cx="0" cy="0"/>
        </a:xfrm>
      </p:grpSpPr>
      <p:sp>
        <p:nvSpPr>
          <p:cNvPr id="75" name="Shape 75"/>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i="1" sz="4400">
                <a:solidFill>
                  <a:schemeClr val="lt2"/>
                </a:solidFill>
                <a:latin typeface="Times New Roman"/>
                <a:ea typeface="Times New Roman"/>
                <a:cs typeface="Times New Roman"/>
                <a:sym typeface="Times New Roman"/>
              </a:defRPr>
            </a:lvl2pPr>
            <a:lvl3pPr lvl="2" rtl="0">
              <a:spcBef>
                <a:spcPts val="0"/>
              </a:spcBef>
              <a:defRPr i="1" sz="4400">
                <a:solidFill>
                  <a:schemeClr val="lt2"/>
                </a:solidFill>
                <a:latin typeface="Times New Roman"/>
                <a:ea typeface="Times New Roman"/>
                <a:cs typeface="Times New Roman"/>
                <a:sym typeface="Times New Roman"/>
              </a:defRPr>
            </a:lvl3pPr>
            <a:lvl4pPr lvl="3" rtl="0">
              <a:spcBef>
                <a:spcPts val="0"/>
              </a:spcBef>
              <a:defRPr i="1" sz="4400">
                <a:solidFill>
                  <a:schemeClr val="lt2"/>
                </a:solidFill>
                <a:latin typeface="Times New Roman"/>
                <a:ea typeface="Times New Roman"/>
                <a:cs typeface="Times New Roman"/>
                <a:sym typeface="Times New Roman"/>
              </a:defRPr>
            </a:lvl4pPr>
            <a:lvl5pPr lvl="4" rtl="0">
              <a:spcBef>
                <a:spcPts val="0"/>
              </a:spcBef>
              <a:defRPr i="1" sz="4400">
                <a:solidFill>
                  <a:schemeClr val="lt2"/>
                </a:solidFill>
                <a:latin typeface="Times New Roman"/>
                <a:ea typeface="Times New Roman"/>
                <a:cs typeface="Times New Roman"/>
                <a:sym typeface="Times New Roman"/>
              </a:defRPr>
            </a:lvl5pPr>
            <a:lvl6pPr lvl="5" rtl="0">
              <a:spcBef>
                <a:spcPts val="0"/>
              </a:spcBef>
              <a:defRPr i="1" sz="4400">
                <a:solidFill>
                  <a:schemeClr val="lt2"/>
                </a:solidFill>
                <a:latin typeface="Times New Roman"/>
                <a:ea typeface="Times New Roman"/>
                <a:cs typeface="Times New Roman"/>
                <a:sym typeface="Times New Roman"/>
              </a:defRPr>
            </a:lvl6pPr>
            <a:lvl7pPr lvl="6" rtl="0">
              <a:spcBef>
                <a:spcPts val="0"/>
              </a:spcBef>
              <a:defRPr i="1" sz="4400">
                <a:solidFill>
                  <a:schemeClr val="lt2"/>
                </a:solidFill>
                <a:latin typeface="Times New Roman"/>
                <a:ea typeface="Times New Roman"/>
                <a:cs typeface="Times New Roman"/>
                <a:sym typeface="Times New Roman"/>
              </a:defRPr>
            </a:lvl7pPr>
            <a:lvl8pPr lvl="7" rtl="0">
              <a:spcBef>
                <a:spcPts val="0"/>
              </a:spcBef>
              <a:defRPr i="1" sz="4400">
                <a:solidFill>
                  <a:schemeClr val="lt2"/>
                </a:solidFill>
                <a:latin typeface="Times New Roman"/>
                <a:ea typeface="Times New Roman"/>
                <a:cs typeface="Times New Roman"/>
                <a:sym typeface="Times New Roman"/>
              </a:defRPr>
            </a:lvl8pPr>
            <a:lvl9pPr lvl="8" rtl="0">
              <a:spcBef>
                <a:spcPts val="0"/>
              </a:spcBef>
              <a:defRPr i="1" sz="4400">
                <a:solidFill>
                  <a:schemeClr val="lt2"/>
                </a:solidFill>
                <a:latin typeface="Times New Roman"/>
                <a:ea typeface="Times New Roman"/>
                <a:cs typeface="Times New Roman"/>
                <a:sym typeface="Times New Roman"/>
              </a:defRPr>
            </a:lvl9pPr>
          </a:lstStyle>
          <a:p/>
        </p:txBody>
      </p:sp>
      <p:sp>
        <p:nvSpPr>
          <p:cNvPr id="76" name="Shape 76"/>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77" name="Shape 77"/>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Times New Roman"/>
              <a:buNone/>
              <a:defRPr sz="1400"/>
            </a:lvl1pPr>
            <a:lvl2pPr indent="0" lvl="1" marL="457200" rtl="0">
              <a:spcBef>
                <a:spcPts val="0"/>
              </a:spcBef>
              <a:buFont typeface="Times New Roman"/>
              <a:buNone/>
              <a:defRPr sz="1200"/>
            </a:lvl2pPr>
            <a:lvl3pPr indent="0" lvl="2" marL="914400" rtl="0">
              <a:spcBef>
                <a:spcPts val="0"/>
              </a:spcBef>
              <a:buFont typeface="Times New Roman"/>
              <a:buNone/>
              <a:defRPr sz="1000"/>
            </a:lvl3pPr>
            <a:lvl4pPr indent="0" lvl="3" marL="1371600" rtl="0">
              <a:spcBef>
                <a:spcPts val="0"/>
              </a:spcBef>
              <a:buFont typeface="Times New Roman"/>
              <a:buNone/>
              <a:defRPr sz="900"/>
            </a:lvl4pPr>
            <a:lvl5pPr indent="0" lvl="4" marL="1828800" rtl="0">
              <a:spcBef>
                <a:spcPts val="0"/>
              </a:spcBef>
              <a:buFont typeface="Times New Roman"/>
              <a:buNone/>
              <a:defRPr sz="900"/>
            </a:lvl5pPr>
            <a:lvl6pPr indent="0" lvl="5" marL="2286000" rtl="0">
              <a:spcBef>
                <a:spcPts val="0"/>
              </a:spcBef>
              <a:buFont typeface="Times New Roman"/>
              <a:buNone/>
              <a:defRPr sz="900"/>
            </a:lvl6pPr>
            <a:lvl7pPr indent="0" lvl="6" marL="2743200" rtl="0">
              <a:spcBef>
                <a:spcPts val="0"/>
              </a:spcBef>
              <a:buFont typeface="Times New Roman"/>
              <a:buNone/>
              <a:defRPr sz="900"/>
            </a:lvl7pPr>
            <a:lvl8pPr indent="0" lvl="7" marL="3200400" rtl="0">
              <a:spcBef>
                <a:spcPts val="0"/>
              </a:spcBef>
              <a:buFont typeface="Times New Roman"/>
              <a:buNone/>
              <a:defRPr sz="900"/>
            </a:lvl8pPr>
            <a:lvl9pPr indent="0" lvl="8" marL="3657600" rtl="0">
              <a:spcBef>
                <a:spcPts val="0"/>
              </a:spcBef>
              <a:buFont typeface="Times New Roman"/>
              <a:buNone/>
              <a:defRPr sz="900"/>
            </a:lvl9pPr>
          </a:lstStyle>
          <a:p/>
        </p:txBody>
      </p:sp>
      <p:sp>
        <p:nvSpPr>
          <p:cNvPr id="78" name="Shape 78"/>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79" name="Shape 79"/>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80" name="Shape 80"/>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81" name="Shape 81"/>
        <p:cNvGrpSpPr/>
        <p:nvPr/>
      </p:nvGrpSpPr>
      <p:grpSpPr>
        <a:xfrm>
          <a:off x="0" y="0"/>
          <a:ext cx="0" cy="0"/>
          <a:chOff x="0" y="0"/>
          <a:chExt cx="0" cy="0"/>
        </a:xfrm>
      </p:grpSpPr>
      <p:sp>
        <p:nvSpPr>
          <p:cNvPr id="82" name="Shape 82"/>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83" name="Shape 83"/>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84" name="Shape 84"/>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2.xml"/><Relationship Id="rId10" Type="http://schemas.openxmlformats.org/officeDocument/2006/relationships/slideLayout" Target="../slideLayouts/slideLayout11.xml"/><Relationship Id="rId13" Type="http://schemas.openxmlformats.org/officeDocument/2006/relationships/theme" Target="../theme/theme3.xml"/><Relationship Id="rId12" Type="http://schemas.openxmlformats.org/officeDocument/2006/relationships/slideLayout" Target="../slideLayouts/slideLayout13.xml"/><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457200" y="2363786"/>
            <a:ext cx="8153399" cy="1600199"/>
            <a:chOff x="457200" y="2363786"/>
            <a:chExt cx="8153399" cy="1600199"/>
          </a:xfrm>
        </p:grpSpPr>
        <p:sp>
          <p:nvSpPr>
            <p:cNvPr id="11" name="Shape 11"/>
            <p:cNvSpPr/>
            <p:nvPr/>
          </p:nvSpPr>
          <p:spPr>
            <a:xfrm>
              <a:off x="5707062" y="2363786"/>
              <a:ext cx="2903537" cy="1600199"/>
            </a:xfrm>
            <a:custGeom>
              <a:pathLst>
                <a:path extrusionOk="0" fill="none" h="120000" w="120000">
                  <a:moveTo>
                    <a:pt x="1642" y="0"/>
                  </a:moveTo>
                  <a:cubicBezTo>
                    <a:pt x="1664" y="0"/>
                    <a:pt x="1686" y="-2"/>
                    <a:pt x="1708" y="0"/>
                  </a:cubicBezTo>
                  <a:cubicBezTo>
                    <a:pt x="67037" y="0"/>
                    <a:pt x="120000" y="26861"/>
                    <a:pt x="120000" y="60000"/>
                  </a:cubicBezTo>
                  <a:cubicBezTo>
                    <a:pt x="120000" y="93136"/>
                    <a:pt x="67037" y="120000"/>
                    <a:pt x="1708" y="120000"/>
                  </a:cubicBezTo>
                  <a:cubicBezTo>
                    <a:pt x="1133" y="120000"/>
                    <a:pt x="564" y="119997"/>
                    <a:pt x="0" y="119991"/>
                  </a:cubicBezTo>
                </a:path>
                <a:path extrusionOk="0" h="120000" w="120000">
                  <a:moveTo>
                    <a:pt x="1642" y="0"/>
                  </a:moveTo>
                  <a:cubicBezTo>
                    <a:pt x="1664" y="0"/>
                    <a:pt x="1686" y="-2"/>
                    <a:pt x="1708" y="0"/>
                  </a:cubicBezTo>
                  <a:cubicBezTo>
                    <a:pt x="67037" y="0"/>
                    <a:pt x="120000" y="26861"/>
                    <a:pt x="120000" y="60000"/>
                  </a:cubicBezTo>
                  <a:cubicBezTo>
                    <a:pt x="120000" y="93136"/>
                    <a:pt x="67037" y="120000"/>
                    <a:pt x="1708" y="120000"/>
                  </a:cubicBezTo>
                  <a:cubicBezTo>
                    <a:pt x="1133" y="120000"/>
                    <a:pt x="564" y="119997"/>
                    <a:pt x="0" y="119991"/>
                  </a:cubicBezTo>
                  <a:lnTo>
                    <a:pt x="1708" y="60000"/>
                  </a:lnTo>
                  <a:close/>
                </a:path>
              </a:pathLst>
            </a:custGeom>
            <a:gradFill>
              <a:gsLst>
                <a:gs pos="0">
                  <a:schemeClr val="dk2"/>
                </a:gs>
                <a:gs pos="100000">
                  <a:srgbClr val="663300"/>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2" name="Shape 12"/>
            <p:cNvSpPr/>
            <p:nvPr/>
          </p:nvSpPr>
          <p:spPr>
            <a:xfrm>
              <a:off x="5632450" y="2528886"/>
              <a:ext cx="2906712" cy="1270000"/>
            </a:xfrm>
            <a:custGeom>
              <a:pathLst>
                <a:path extrusionOk="0" fill="none" h="120000" w="120000">
                  <a:moveTo>
                    <a:pt x="1707" y="0"/>
                  </a:moveTo>
                  <a:cubicBezTo>
                    <a:pt x="1729" y="0"/>
                    <a:pt x="1751" y="-2"/>
                    <a:pt x="1773" y="0"/>
                  </a:cubicBezTo>
                  <a:cubicBezTo>
                    <a:pt x="67066" y="0"/>
                    <a:pt x="120000" y="26861"/>
                    <a:pt x="120000" y="60000"/>
                  </a:cubicBezTo>
                  <a:cubicBezTo>
                    <a:pt x="120000" y="93136"/>
                    <a:pt x="67066" y="120000"/>
                    <a:pt x="1773" y="120000"/>
                  </a:cubicBezTo>
                  <a:cubicBezTo>
                    <a:pt x="1176" y="120000"/>
                    <a:pt x="585" y="119997"/>
                    <a:pt x="0" y="119991"/>
                  </a:cubicBezTo>
                </a:path>
                <a:path extrusionOk="0" h="120000" w="120000">
                  <a:moveTo>
                    <a:pt x="1707" y="0"/>
                  </a:moveTo>
                  <a:cubicBezTo>
                    <a:pt x="1729" y="0"/>
                    <a:pt x="1751" y="-2"/>
                    <a:pt x="1773" y="0"/>
                  </a:cubicBezTo>
                  <a:cubicBezTo>
                    <a:pt x="67066" y="0"/>
                    <a:pt x="120000" y="26861"/>
                    <a:pt x="120000" y="60000"/>
                  </a:cubicBezTo>
                  <a:cubicBezTo>
                    <a:pt x="120000" y="93136"/>
                    <a:pt x="67066" y="120000"/>
                    <a:pt x="1773" y="120000"/>
                  </a:cubicBezTo>
                  <a:cubicBezTo>
                    <a:pt x="1176" y="120000"/>
                    <a:pt x="585" y="119997"/>
                    <a:pt x="0" y="119991"/>
                  </a:cubicBezTo>
                  <a:lnTo>
                    <a:pt x="1773" y="60000"/>
                  </a:lnTo>
                  <a:close/>
                </a:path>
              </a:pathLst>
            </a:custGeom>
            <a:gradFill>
              <a:gsLst>
                <a:gs pos="0">
                  <a:schemeClr val="dk2"/>
                </a:gs>
                <a:gs pos="100000">
                  <a:srgbClr val="894400"/>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3" name="Shape 13"/>
            <p:cNvSpPr/>
            <p:nvPr/>
          </p:nvSpPr>
          <p:spPr>
            <a:xfrm>
              <a:off x="5589587" y="2749550"/>
              <a:ext cx="2905125" cy="828675"/>
            </a:xfrm>
            <a:custGeom>
              <a:pathLst>
                <a:path extrusionOk="0" fill="none" h="120000" w="120000">
                  <a:moveTo>
                    <a:pt x="1713" y="0"/>
                  </a:moveTo>
                  <a:cubicBezTo>
                    <a:pt x="1735" y="0"/>
                    <a:pt x="1756" y="-2"/>
                    <a:pt x="1778" y="0"/>
                  </a:cubicBezTo>
                  <a:cubicBezTo>
                    <a:pt x="67068" y="0"/>
                    <a:pt x="120000" y="26861"/>
                    <a:pt x="120000" y="60000"/>
                  </a:cubicBezTo>
                  <a:cubicBezTo>
                    <a:pt x="120000" y="93136"/>
                    <a:pt x="67068" y="120000"/>
                    <a:pt x="1778" y="120000"/>
                  </a:cubicBezTo>
                  <a:cubicBezTo>
                    <a:pt x="1182" y="120000"/>
                    <a:pt x="591" y="119997"/>
                    <a:pt x="0" y="119991"/>
                  </a:cubicBezTo>
                </a:path>
                <a:path extrusionOk="0" h="120000" w="120000">
                  <a:moveTo>
                    <a:pt x="1713" y="0"/>
                  </a:moveTo>
                  <a:cubicBezTo>
                    <a:pt x="1735" y="0"/>
                    <a:pt x="1756" y="-2"/>
                    <a:pt x="1778" y="0"/>
                  </a:cubicBezTo>
                  <a:cubicBezTo>
                    <a:pt x="67068" y="0"/>
                    <a:pt x="120000" y="26861"/>
                    <a:pt x="120000" y="60000"/>
                  </a:cubicBezTo>
                  <a:cubicBezTo>
                    <a:pt x="120000" y="93136"/>
                    <a:pt x="67068" y="120000"/>
                    <a:pt x="1778" y="120000"/>
                  </a:cubicBezTo>
                  <a:cubicBezTo>
                    <a:pt x="1182" y="120000"/>
                    <a:pt x="591" y="119997"/>
                    <a:pt x="0" y="119991"/>
                  </a:cubicBezTo>
                  <a:lnTo>
                    <a:pt x="1778" y="60000"/>
                  </a:lnTo>
                  <a:close/>
                </a:path>
              </a:pathLst>
            </a:custGeom>
            <a:gradFill>
              <a:gsLst>
                <a:gs pos="0">
                  <a:schemeClr val="dk2"/>
                </a:gs>
                <a:gs pos="100000">
                  <a:srgbClr val="B75B00"/>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14" name="Shape 14"/>
            <p:cNvSpPr/>
            <p:nvPr/>
          </p:nvSpPr>
          <p:spPr>
            <a:xfrm>
              <a:off x="457200" y="3079750"/>
              <a:ext cx="7918450" cy="165100"/>
            </a:xfrm>
            <a:prstGeom prst="roundRect">
              <a:avLst>
                <a:gd fmla="val 10799" name="adj"/>
              </a:avLst>
            </a:prstGeom>
            <a:gradFill>
              <a:gsLst>
                <a:gs pos="0">
                  <a:srgbClr val="000000"/>
                </a:gs>
                <a:gs pos="19999">
                  <a:srgbClr val="000040"/>
                </a:gs>
                <a:gs pos="50000">
                  <a:srgbClr val="400040"/>
                </a:gs>
                <a:gs pos="75000">
                  <a:srgbClr val="8F0040"/>
                </a:gs>
                <a:gs pos="89999">
                  <a:srgbClr val="F27300"/>
                </a:gs>
                <a:gs pos="100000">
                  <a:srgbClr val="FFBF00"/>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15" name="Shape 15"/>
          <p:cNvSpPr txBox="1"/>
          <p:nvPr>
            <p:ph type="title"/>
          </p:nvPr>
        </p:nvSpPr>
        <p:spPr>
          <a:xfrm>
            <a:off x="685800" y="381000"/>
            <a:ext cx="7772400" cy="1143000"/>
          </a:xfrm>
          <a:prstGeom prst="rect">
            <a:avLst/>
          </a:prstGeom>
          <a:noFill/>
          <a:ln>
            <a:noFill/>
          </a:ln>
        </p:spPr>
        <p:txBody>
          <a:bodyPr anchorCtr="0" anchor="b" bIns="91425" lIns="91425" rIns="91425" tIns="91425"/>
          <a:lstStyle>
            <a:lvl1pPr indent="0" lvl="0"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1pPr>
            <a:lvl2pPr indent="0" lvl="1"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2pPr>
            <a:lvl3pPr indent="0" lvl="2"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3pPr>
            <a:lvl4pPr indent="0" lvl="3"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4pPr>
            <a:lvl5pPr indent="0" lvl="4"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5pPr>
            <a:lvl6pPr indent="0" lvl="5" marL="4572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6pPr>
            <a:lvl7pPr indent="0" lvl="6" marL="9144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7pPr>
            <a:lvl8pPr indent="0" lvl="7" marL="13716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8pPr>
            <a:lvl9pPr indent="0" lvl="8" marL="18288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9pPr>
          </a:lstStyle>
          <a:p/>
        </p:txBody>
      </p:sp>
      <p:sp>
        <p:nvSpPr>
          <p:cNvPr id="16" name="Shape 16"/>
          <p:cNvSpPr txBox="1"/>
          <p:nvPr>
            <p:ph idx="1" type="body"/>
          </p:nvPr>
        </p:nvSpPr>
        <p:spPr>
          <a:xfrm>
            <a:off x="685800" y="2057400"/>
            <a:ext cx="7772400"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2"/>
              </a:buClr>
              <a:buFont typeface="Times New Roman"/>
              <a:buChar char="•"/>
              <a:defRPr b="0" i="0" sz="3200" u="none" cap="none" strike="noStrike">
                <a:solidFill>
                  <a:schemeClr val="lt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lt2"/>
              </a:buClr>
              <a:buFont typeface="Times New Roman"/>
              <a:buChar char="–"/>
              <a:defRPr b="0" i="0" sz="2800" u="none" cap="none" strike="noStrike">
                <a:solidFill>
                  <a:schemeClr val="lt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lt2"/>
              </a:buClr>
              <a:buFont typeface="Times New Roman"/>
              <a:buChar char="•"/>
              <a:defRPr b="0" i="0" sz="2400" u="none" cap="none" strike="noStrike">
                <a:solidFill>
                  <a:schemeClr val="lt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9pPr>
          </a:lstStyle>
          <a:p/>
        </p:txBody>
      </p:sp>
      <p:sp>
        <p:nvSpPr>
          <p:cNvPr id="17" name="Shape 17"/>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18" name="Shape 18"/>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19" name="Shape 19"/>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26" name="Shape 26"/>
        <p:cNvGrpSpPr/>
        <p:nvPr/>
      </p:nvGrpSpPr>
      <p:grpSpPr>
        <a:xfrm>
          <a:off x="0" y="0"/>
          <a:ext cx="0" cy="0"/>
          <a:chOff x="0" y="0"/>
          <a:chExt cx="0" cy="0"/>
        </a:xfrm>
      </p:grpSpPr>
      <p:grpSp>
        <p:nvGrpSpPr>
          <p:cNvPr id="27" name="Shape 27"/>
          <p:cNvGrpSpPr/>
          <p:nvPr/>
        </p:nvGrpSpPr>
        <p:grpSpPr>
          <a:xfrm>
            <a:off x="457200" y="992187"/>
            <a:ext cx="8153399" cy="1600199"/>
            <a:chOff x="457200" y="992187"/>
            <a:chExt cx="8153399" cy="1600199"/>
          </a:xfrm>
        </p:grpSpPr>
        <p:sp>
          <p:nvSpPr>
            <p:cNvPr id="28" name="Shape 28"/>
            <p:cNvSpPr/>
            <p:nvPr/>
          </p:nvSpPr>
          <p:spPr>
            <a:xfrm>
              <a:off x="5707062" y="992187"/>
              <a:ext cx="2903537" cy="1600199"/>
            </a:xfrm>
            <a:custGeom>
              <a:pathLst>
                <a:path extrusionOk="0" fill="none" h="120000" w="120000">
                  <a:moveTo>
                    <a:pt x="1642" y="0"/>
                  </a:moveTo>
                  <a:cubicBezTo>
                    <a:pt x="1664" y="0"/>
                    <a:pt x="1686" y="-2"/>
                    <a:pt x="1708" y="0"/>
                  </a:cubicBezTo>
                  <a:cubicBezTo>
                    <a:pt x="67037" y="0"/>
                    <a:pt x="120000" y="26861"/>
                    <a:pt x="120000" y="60000"/>
                  </a:cubicBezTo>
                  <a:cubicBezTo>
                    <a:pt x="120000" y="93136"/>
                    <a:pt x="67037" y="120000"/>
                    <a:pt x="1708" y="120000"/>
                  </a:cubicBezTo>
                  <a:cubicBezTo>
                    <a:pt x="1133" y="120000"/>
                    <a:pt x="564" y="119997"/>
                    <a:pt x="0" y="119991"/>
                  </a:cubicBezTo>
                </a:path>
                <a:path extrusionOk="0" h="120000" w="120000">
                  <a:moveTo>
                    <a:pt x="1642" y="0"/>
                  </a:moveTo>
                  <a:cubicBezTo>
                    <a:pt x="1664" y="0"/>
                    <a:pt x="1686" y="-2"/>
                    <a:pt x="1708" y="0"/>
                  </a:cubicBezTo>
                  <a:cubicBezTo>
                    <a:pt x="67037" y="0"/>
                    <a:pt x="120000" y="26861"/>
                    <a:pt x="120000" y="60000"/>
                  </a:cubicBezTo>
                  <a:cubicBezTo>
                    <a:pt x="120000" y="93136"/>
                    <a:pt x="67037" y="120000"/>
                    <a:pt x="1708" y="120000"/>
                  </a:cubicBezTo>
                  <a:cubicBezTo>
                    <a:pt x="1133" y="120000"/>
                    <a:pt x="564" y="119997"/>
                    <a:pt x="0" y="119991"/>
                  </a:cubicBezTo>
                  <a:lnTo>
                    <a:pt x="1708" y="60000"/>
                  </a:lnTo>
                  <a:close/>
                </a:path>
              </a:pathLst>
            </a:custGeom>
            <a:gradFill>
              <a:gsLst>
                <a:gs pos="0">
                  <a:schemeClr val="dk2"/>
                </a:gs>
                <a:gs pos="100000">
                  <a:srgbClr val="663300"/>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29" name="Shape 29"/>
            <p:cNvSpPr/>
            <p:nvPr/>
          </p:nvSpPr>
          <p:spPr>
            <a:xfrm>
              <a:off x="5632450" y="1157287"/>
              <a:ext cx="2906712" cy="1270000"/>
            </a:xfrm>
            <a:custGeom>
              <a:pathLst>
                <a:path extrusionOk="0" fill="none" h="120000" w="120000">
                  <a:moveTo>
                    <a:pt x="1707" y="0"/>
                  </a:moveTo>
                  <a:cubicBezTo>
                    <a:pt x="1729" y="0"/>
                    <a:pt x="1751" y="-2"/>
                    <a:pt x="1773" y="0"/>
                  </a:cubicBezTo>
                  <a:cubicBezTo>
                    <a:pt x="67066" y="0"/>
                    <a:pt x="120000" y="26861"/>
                    <a:pt x="120000" y="60000"/>
                  </a:cubicBezTo>
                  <a:cubicBezTo>
                    <a:pt x="120000" y="93136"/>
                    <a:pt x="67066" y="120000"/>
                    <a:pt x="1773" y="120000"/>
                  </a:cubicBezTo>
                  <a:cubicBezTo>
                    <a:pt x="1176" y="120000"/>
                    <a:pt x="585" y="119997"/>
                    <a:pt x="0" y="119991"/>
                  </a:cubicBezTo>
                </a:path>
                <a:path extrusionOk="0" h="120000" w="120000">
                  <a:moveTo>
                    <a:pt x="1707" y="0"/>
                  </a:moveTo>
                  <a:cubicBezTo>
                    <a:pt x="1729" y="0"/>
                    <a:pt x="1751" y="-2"/>
                    <a:pt x="1773" y="0"/>
                  </a:cubicBezTo>
                  <a:cubicBezTo>
                    <a:pt x="67066" y="0"/>
                    <a:pt x="120000" y="26861"/>
                    <a:pt x="120000" y="60000"/>
                  </a:cubicBezTo>
                  <a:cubicBezTo>
                    <a:pt x="120000" y="93136"/>
                    <a:pt x="67066" y="120000"/>
                    <a:pt x="1773" y="120000"/>
                  </a:cubicBezTo>
                  <a:cubicBezTo>
                    <a:pt x="1176" y="120000"/>
                    <a:pt x="585" y="119997"/>
                    <a:pt x="0" y="119991"/>
                  </a:cubicBezTo>
                  <a:lnTo>
                    <a:pt x="1773" y="60000"/>
                  </a:lnTo>
                  <a:close/>
                </a:path>
              </a:pathLst>
            </a:custGeom>
            <a:gradFill>
              <a:gsLst>
                <a:gs pos="0">
                  <a:schemeClr val="dk2"/>
                </a:gs>
                <a:gs pos="100000">
                  <a:srgbClr val="894400"/>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0" name="Shape 30"/>
            <p:cNvSpPr/>
            <p:nvPr/>
          </p:nvSpPr>
          <p:spPr>
            <a:xfrm>
              <a:off x="5589587" y="1377950"/>
              <a:ext cx="2905125" cy="828675"/>
            </a:xfrm>
            <a:custGeom>
              <a:pathLst>
                <a:path extrusionOk="0" fill="none" h="120000" w="120000">
                  <a:moveTo>
                    <a:pt x="1713" y="0"/>
                  </a:moveTo>
                  <a:cubicBezTo>
                    <a:pt x="1735" y="0"/>
                    <a:pt x="1756" y="-2"/>
                    <a:pt x="1778" y="0"/>
                  </a:cubicBezTo>
                  <a:cubicBezTo>
                    <a:pt x="67068" y="0"/>
                    <a:pt x="120000" y="26861"/>
                    <a:pt x="120000" y="60000"/>
                  </a:cubicBezTo>
                  <a:cubicBezTo>
                    <a:pt x="120000" y="93136"/>
                    <a:pt x="67068" y="120000"/>
                    <a:pt x="1778" y="120000"/>
                  </a:cubicBezTo>
                  <a:cubicBezTo>
                    <a:pt x="1182" y="120000"/>
                    <a:pt x="591" y="119997"/>
                    <a:pt x="0" y="119991"/>
                  </a:cubicBezTo>
                </a:path>
                <a:path extrusionOk="0" h="120000" w="120000">
                  <a:moveTo>
                    <a:pt x="1713" y="0"/>
                  </a:moveTo>
                  <a:cubicBezTo>
                    <a:pt x="1735" y="0"/>
                    <a:pt x="1756" y="-2"/>
                    <a:pt x="1778" y="0"/>
                  </a:cubicBezTo>
                  <a:cubicBezTo>
                    <a:pt x="67068" y="0"/>
                    <a:pt x="120000" y="26861"/>
                    <a:pt x="120000" y="60000"/>
                  </a:cubicBezTo>
                  <a:cubicBezTo>
                    <a:pt x="120000" y="93136"/>
                    <a:pt x="67068" y="120000"/>
                    <a:pt x="1778" y="120000"/>
                  </a:cubicBezTo>
                  <a:cubicBezTo>
                    <a:pt x="1182" y="120000"/>
                    <a:pt x="591" y="119997"/>
                    <a:pt x="0" y="119991"/>
                  </a:cubicBezTo>
                  <a:lnTo>
                    <a:pt x="1778" y="60000"/>
                  </a:lnTo>
                  <a:close/>
                </a:path>
              </a:pathLst>
            </a:custGeom>
            <a:gradFill>
              <a:gsLst>
                <a:gs pos="0">
                  <a:schemeClr val="dk2"/>
                </a:gs>
                <a:gs pos="100000">
                  <a:srgbClr val="B75B00"/>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sp>
          <p:nvSpPr>
            <p:cNvPr id="31" name="Shape 31"/>
            <p:cNvSpPr/>
            <p:nvPr/>
          </p:nvSpPr>
          <p:spPr>
            <a:xfrm>
              <a:off x="457200" y="1708150"/>
              <a:ext cx="7918450" cy="165100"/>
            </a:xfrm>
            <a:prstGeom prst="roundRect">
              <a:avLst>
                <a:gd fmla="val 10799" name="adj"/>
              </a:avLst>
            </a:prstGeom>
            <a:gradFill>
              <a:gsLst>
                <a:gs pos="0">
                  <a:srgbClr val="000000"/>
                </a:gs>
                <a:gs pos="19999">
                  <a:srgbClr val="000040"/>
                </a:gs>
                <a:gs pos="50000">
                  <a:srgbClr val="400040"/>
                </a:gs>
                <a:gs pos="75000">
                  <a:srgbClr val="8F0040"/>
                </a:gs>
                <a:gs pos="89999">
                  <a:srgbClr val="F27300"/>
                </a:gs>
                <a:gs pos="100000">
                  <a:srgbClr val="FFBF00"/>
                </a:gs>
              </a:gsLst>
              <a:lin ang="0" scaled="0"/>
            </a:gradFill>
            <a:ln>
              <a:noFill/>
            </a:ln>
          </p:spPr>
          <p:txBody>
            <a:bodyPr anchorCtr="0" anchor="ctr"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Arial"/>
                <a:ea typeface="Arial"/>
                <a:cs typeface="Arial"/>
                <a:sym typeface="Arial"/>
              </a:endParaRPr>
            </a:p>
          </p:txBody>
        </p:sp>
      </p:grpSp>
      <p:sp>
        <p:nvSpPr>
          <p:cNvPr id="32" name="Shape 32"/>
          <p:cNvSpPr txBox="1"/>
          <p:nvPr>
            <p:ph type="title"/>
          </p:nvPr>
        </p:nvSpPr>
        <p:spPr>
          <a:xfrm>
            <a:off x="685800" y="381000"/>
            <a:ext cx="7772400" cy="1143000"/>
          </a:xfrm>
          <a:prstGeom prst="rect">
            <a:avLst/>
          </a:prstGeom>
          <a:noFill/>
          <a:ln>
            <a:noFill/>
          </a:ln>
        </p:spPr>
        <p:txBody>
          <a:bodyPr anchorCtr="0" anchor="b" bIns="91425" lIns="91425" rIns="91425" tIns="91425"/>
          <a:lstStyle>
            <a:lvl1pPr indent="0" lvl="0"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1pPr>
            <a:lvl2pPr indent="0" lvl="1"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2pPr>
            <a:lvl3pPr indent="0" lvl="2"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3pPr>
            <a:lvl4pPr indent="0" lvl="3"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4pPr>
            <a:lvl5pPr indent="0" lvl="4" marL="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5pPr>
            <a:lvl6pPr indent="0" lvl="5" marL="4572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6pPr>
            <a:lvl7pPr indent="0" lvl="6" marL="9144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7pPr>
            <a:lvl8pPr indent="0" lvl="7" marL="13716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8pPr>
            <a:lvl9pPr indent="0" lvl="8" marL="1828800" marR="0" rtl="0" algn="r">
              <a:spcBef>
                <a:spcPts val="0"/>
              </a:spcBef>
              <a:spcAft>
                <a:spcPts val="0"/>
              </a:spcAft>
              <a:defRPr b="0" i="1" sz="4400" u="none" cap="none" strike="noStrike">
                <a:solidFill>
                  <a:schemeClr val="lt2"/>
                </a:solidFill>
                <a:latin typeface="Times New Roman"/>
                <a:ea typeface="Times New Roman"/>
                <a:cs typeface="Times New Roman"/>
                <a:sym typeface="Times New Roman"/>
              </a:defRPr>
            </a:lvl9pPr>
          </a:lstStyle>
          <a:p/>
        </p:txBody>
      </p:sp>
      <p:sp>
        <p:nvSpPr>
          <p:cNvPr id="33" name="Shape 33"/>
          <p:cNvSpPr txBox="1"/>
          <p:nvPr>
            <p:ph idx="1" type="body"/>
          </p:nvPr>
        </p:nvSpPr>
        <p:spPr>
          <a:xfrm>
            <a:off x="685800" y="2057400"/>
            <a:ext cx="7772400" cy="4114800"/>
          </a:xfrm>
          <a:prstGeom prst="rect">
            <a:avLst/>
          </a:prstGeom>
          <a:noFill/>
          <a:ln>
            <a:noFill/>
          </a:ln>
        </p:spPr>
        <p:txBody>
          <a:bodyPr anchorCtr="0" anchor="t" bIns="91425" lIns="91425" rIns="91425" tIns="91425"/>
          <a:lstStyle>
            <a:lvl1pPr indent="-139700" lvl="0" marL="342900" marR="0" rtl="0" algn="l">
              <a:spcBef>
                <a:spcPts val="640"/>
              </a:spcBef>
              <a:spcAft>
                <a:spcPts val="0"/>
              </a:spcAft>
              <a:buClr>
                <a:schemeClr val="lt2"/>
              </a:buClr>
              <a:buFont typeface="Times New Roman"/>
              <a:buChar char="•"/>
              <a:defRPr b="0" i="0" sz="3200" u="none" cap="none" strike="noStrike">
                <a:solidFill>
                  <a:schemeClr val="lt1"/>
                </a:solidFill>
                <a:latin typeface="Times New Roman"/>
                <a:ea typeface="Times New Roman"/>
                <a:cs typeface="Times New Roman"/>
                <a:sym typeface="Times New Roman"/>
              </a:defRPr>
            </a:lvl1pPr>
            <a:lvl2pPr indent="-107950" lvl="1" marL="742950" marR="0" rtl="0" algn="l">
              <a:spcBef>
                <a:spcPts val="560"/>
              </a:spcBef>
              <a:spcAft>
                <a:spcPts val="0"/>
              </a:spcAft>
              <a:buClr>
                <a:schemeClr val="lt2"/>
              </a:buClr>
              <a:buFont typeface="Times New Roman"/>
              <a:buChar char="–"/>
              <a:defRPr b="0" i="0" sz="2800" u="none" cap="none" strike="noStrike">
                <a:solidFill>
                  <a:schemeClr val="lt1"/>
                </a:solidFill>
                <a:latin typeface="Times New Roman"/>
                <a:ea typeface="Times New Roman"/>
                <a:cs typeface="Times New Roman"/>
                <a:sym typeface="Times New Roman"/>
              </a:defRPr>
            </a:lvl2pPr>
            <a:lvl3pPr indent="-76200" lvl="2" marL="1143000" marR="0" rtl="0" algn="l">
              <a:spcBef>
                <a:spcPts val="480"/>
              </a:spcBef>
              <a:spcAft>
                <a:spcPts val="0"/>
              </a:spcAft>
              <a:buClr>
                <a:schemeClr val="lt2"/>
              </a:buClr>
              <a:buFont typeface="Times New Roman"/>
              <a:buChar char="•"/>
              <a:defRPr b="0" i="0" sz="2400" u="none" cap="none" strike="noStrike">
                <a:solidFill>
                  <a:schemeClr val="lt1"/>
                </a:solidFill>
                <a:latin typeface="Times New Roman"/>
                <a:ea typeface="Times New Roman"/>
                <a:cs typeface="Times New Roman"/>
                <a:sym typeface="Times New Roman"/>
              </a:defRPr>
            </a:lvl3pPr>
            <a:lvl4pPr indent="-101600" lvl="3" marL="16002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4pPr>
            <a:lvl5pPr indent="-101600" lvl="4" marL="20574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5pPr>
            <a:lvl6pPr indent="-101600" lvl="5" marL="25146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6pPr>
            <a:lvl7pPr indent="-101600" lvl="6" marL="29718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7pPr>
            <a:lvl8pPr indent="-101600" lvl="7" marL="34290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8pPr>
            <a:lvl9pPr indent="-101600" lvl="8" marL="3886200" marR="0" rtl="0" algn="l">
              <a:spcBef>
                <a:spcPts val="400"/>
              </a:spcBef>
              <a:spcAft>
                <a:spcPts val="0"/>
              </a:spcAft>
              <a:buClr>
                <a:schemeClr val="lt2"/>
              </a:buClr>
              <a:buFont typeface="Times New Roman"/>
              <a:buChar char="•"/>
              <a:defRPr b="0" i="0" sz="2000" u="none" cap="none" strike="noStrike">
                <a:solidFill>
                  <a:schemeClr val="lt1"/>
                </a:solidFill>
                <a:latin typeface="Times New Roman"/>
                <a:ea typeface="Times New Roman"/>
                <a:cs typeface="Times New Roman"/>
                <a:sym typeface="Times New Roman"/>
              </a:defRPr>
            </a:lvl9pPr>
          </a:lstStyle>
          <a:p/>
        </p:txBody>
      </p:sp>
      <p:sp>
        <p:nvSpPr>
          <p:cNvPr id="34" name="Shape 34"/>
          <p:cNvSpPr txBox="1"/>
          <p:nvPr>
            <p:ph idx="10" type="dt"/>
          </p:nvPr>
        </p:nvSpPr>
        <p:spPr>
          <a:xfrm>
            <a:off x="685800" y="6324600"/>
            <a:ext cx="1904999"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35" name="Shape 35"/>
          <p:cNvSpPr txBox="1"/>
          <p:nvPr>
            <p:ph idx="11" type="ftr"/>
          </p:nvPr>
        </p:nvSpPr>
        <p:spPr>
          <a:xfrm>
            <a:off x="3124200" y="6324600"/>
            <a:ext cx="2895600" cy="457200"/>
          </a:xfrm>
          <a:prstGeom prst="rect">
            <a:avLst/>
          </a:prstGeom>
          <a:noFill/>
          <a:ln>
            <a:noFill/>
          </a:ln>
        </p:spPr>
        <p:txBody>
          <a:bodyPr anchorCtr="0" anchor="ctr" bIns="91425" lIns="91425" rIns="91425" tIns="91425"/>
          <a:lstStyle>
            <a:lvl1pPr indent="0" lvl="0" marL="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1pPr>
            <a:lvl2pPr indent="0" lvl="1" marL="4572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2pPr>
            <a:lvl3pPr indent="0" lvl="2" marL="914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3pPr>
            <a:lvl4pPr indent="0" lvl="3" marL="13716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4pPr>
            <a:lvl5pPr indent="0" lvl="4" marL="1828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5pPr>
            <a:lvl6pPr indent="0" lvl="5" marL="2286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6pPr>
            <a:lvl7pPr indent="0" lvl="6" marL="32004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7pPr>
            <a:lvl8pPr indent="0" lvl="7" marL="45720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8pPr>
            <a:lvl9pPr indent="0" lvl="8" marL="6400800" marR="0" rtl="0" algn="l">
              <a:lnSpc>
                <a:spcPct val="100000"/>
              </a:lnSpc>
              <a:spcBef>
                <a:spcPts val="0"/>
              </a:spcBef>
              <a:spcAft>
                <a:spcPts val="0"/>
              </a:spcAft>
              <a:defRPr b="0" i="0" sz="1800" u="none" cap="none" strike="noStrike">
                <a:solidFill>
                  <a:schemeClr val="lt1"/>
                </a:solidFill>
                <a:latin typeface="Arial"/>
                <a:ea typeface="Arial"/>
                <a:cs typeface="Arial"/>
                <a:sym typeface="Arial"/>
              </a:defRPr>
            </a:lvl9pPr>
          </a:lstStyle>
          <a:p/>
        </p:txBody>
      </p:sp>
      <p:sp>
        <p:nvSpPr>
          <p:cNvPr id="36" name="Shape 36"/>
          <p:cNvSpPr txBox="1"/>
          <p:nvPr>
            <p:ph idx="12" type="sldNum"/>
          </p:nvPr>
        </p:nvSpPr>
        <p:spPr>
          <a:xfrm>
            <a:off x="6553200" y="6324600"/>
            <a:ext cx="1904999" cy="457200"/>
          </a:xfrm>
          <a:prstGeom prst="rect">
            <a:avLst/>
          </a:prstGeom>
          <a:noFill/>
          <a:ln>
            <a:noFill/>
          </a:ln>
        </p:spPr>
        <p:txBody>
          <a:bodyPr anchorCtr="0" anchor="ctr" bIns="46025" lIns="92075" rIns="92075" tIns="46025">
            <a:noAutofit/>
          </a:bodyPr>
          <a:lstStyle/>
          <a:p>
            <a:pPr indent="0" lvl="0" marL="0" marR="0" rtl="0" algn="r">
              <a:lnSpc>
                <a:spcPct val="100000"/>
              </a:lnSpc>
              <a:spcBef>
                <a:spcPts val="0"/>
              </a:spcBef>
              <a:spcAft>
                <a:spcPts val="0"/>
              </a:spcAft>
              <a:buClr>
                <a:schemeClr val="lt1"/>
              </a:buClr>
              <a:buSzPct val="25000"/>
              <a:buFont typeface="Arial"/>
              <a:buNone/>
            </a:pPr>
            <a:fld id="{00000000-1234-1234-1234-123412341234}" type="slidenum">
              <a:rPr b="0" i="0" lang="en-US" sz="1000" u="none" cap="none" strike="noStrike">
                <a:solidFill>
                  <a:schemeClr val="lt1"/>
                </a:solidFill>
                <a:latin typeface="Arial"/>
                <a:ea typeface="Arial"/>
                <a:cs typeface="Arial"/>
                <a:sym typeface="Arial"/>
              </a:rPr>
              <a:t>‹#›</a:t>
            </a:fld>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0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07.jpg"/><Relationship Id="rId4" Type="http://schemas.openxmlformats.org/officeDocument/2006/relationships/image" Target="../media/image0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0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0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0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0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0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7" name="Shape 117"/>
        <p:cNvGrpSpPr/>
        <p:nvPr/>
      </p:nvGrpSpPr>
      <p:grpSpPr>
        <a:xfrm>
          <a:off x="0" y="0"/>
          <a:ext cx="0" cy="0"/>
          <a:chOff x="0" y="0"/>
          <a:chExt cx="0" cy="0"/>
        </a:xfrm>
      </p:grpSpPr>
      <p:sp>
        <p:nvSpPr>
          <p:cNvPr id="118" name="Shape 118"/>
          <p:cNvSpPr txBox="1"/>
          <p:nvPr>
            <p:ph idx="1" type="subTitle"/>
          </p:nvPr>
        </p:nvSpPr>
        <p:spPr>
          <a:xfrm>
            <a:off x="762000" y="2971800"/>
            <a:ext cx="7467600" cy="2590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spcAft>
                <a:spcPts val="0"/>
              </a:spcAft>
              <a:buClr>
                <a:schemeClr val="lt2"/>
              </a:buClr>
              <a:buSzPct val="100000"/>
              <a:buFont typeface="Times New Roman"/>
              <a:buChar char="•"/>
            </a:pPr>
            <a:r>
              <a:rPr b="0" i="1" lang="en-US" sz="2000" u="none" cap="none" strike="noStrike">
                <a:solidFill>
                  <a:schemeClr val="lt1"/>
                </a:solidFill>
                <a:latin typeface="Times New Roman"/>
                <a:ea typeface="Times New Roman"/>
                <a:cs typeface="Times New Roman"/>
                <a:sym typeface="Times New Roman"/>
              </a:rPr>
              <a:t>“If all the settlements of a country are ranked according to population size, the sizes of the settlements will be inversely proportional to their rank”</a:t>
            </a:r>
          </a:p>
          <a:p>
            <a:pPr indent="0" lvl="0" marL="0" marR="0" rtl="0" algn="r">
              <a:lnSpc>
                <a:spcPct val="90000"/>
              </a:lnSpc>
              <a:spcBef>
                <a:spcPts val="600"/>
              </a:spcBef>
              <a:spcAft>
                <a:spcPts val="0"/>
              </a:spcAft>
              <a:buClr>
                <a:schemeClr val="lt2"/>
              </a:buClr>
              <a:buSzPct val="25000"/>
              <a:buFont typeface="Times New Roman"/>
              <a:buNone/>
            </a:pPr>
            <a:r>
              <a:rPr b="0" i="0" lang="en-US" sz="2000" u="none" cap="none" strike="noStrike">
                <a:solidFill>
                  <a:schemeClr val="lt1"/>
                </a:solidFill>
                <a:latin typeface="Times New Roman"/>
                <a:ea typeface="Times New Roman"/>
                <a:cs typeface="Times New Roman"/>
                <a:sym typeface="Times New Roman"/>
              </a:rPr>
              <a:t>Zipf</a:t>
            </a:r>
          </a:p>
          <a:p>
            <a:pPr indent="0" lvl="0" marL="0" marR="0" rtl="0" algn="l">
              <a:lnSpc>
                <a:spcPct val="90000"/>
              </a:lnSpc>
              <a:spcBef>
                <a:spcPts val="600"/>
              </a:spcBef>
              <a:spcAft>
                <a:spcPts val="0"/>
              </a:spcAft>
              <a:buClr>
                <a:schemeClr val="lt2"/>
              </a:buClr>
              <a:buSzPct val="100000"/>
              <a:buFont typeface="Times New Roman"/>
              <a:buChar char="•"/>
            </a:pPr>
            <a:r>
              <a:rPr b="0" i="1" lang="en-US" sz="2000" u="none" cap="none" strike="noStrike">
                <a:solidFill>
                  <a:schemeClr val="lt1"/>
                </a:solidFill>
                <a:latin typeface="Times New Roman"/>
                <a:ea typeface="Times New Roman"/>
                <a:cs typeface="Times New Roman"/>
                <a:sym typeface="Times New Roman"/>
              </a:rPr>
              <a:t>The primate city is commonly at least twice as large as the next largest city and more than twice as significant.</a:t>
            </a:r>
          </a:p>
          <a:p>
            <a:pPr indent="0" lvl="0" marL="0" marR="0" rtl="0" algn="r">
              <a:lnSpc>
                <a:spcPct val="90000"/>
              </a:lnSpc>
              <a:spcBef>
                <a:spcPts val="600"/>
              </a:spcBef>
              <a:spcAft>
                <a:spcPts val="0"/>
              </a:spcAft>
              <a:buClr>
                <a:schemeClr val="lt2"/>
              </a:buClr>
              <a:buSzPct val="25000"/>
              <a:buFont typeface="Times New Roman"/>
              <a:buNone/>
            </a:pPr>
            <a:r>
              <a:rPr b="0" i="0" lang="en-US" sz="2000" u="none" cap="none" strike="noStrike">
                <a:solidFill>
                  <a:schemeClr val="lt1"/>
                </a:solidFill>
                <a:latin typeface="Times New Roman"/>
                <a:ea typeface="Times New Roman"/>
                <a:cs typeface="Times New Roman"/>
                <a:sym typeface="Times New Roman"/>
              </a:rPr>
              <a:t>Mark Jefferson, 1939 </a:t>
            </a:r>
          </a:p>
        </p:txBody>
      </p:sp>
      <p:sp>
        <p:nvSpPr>
          <p:cNvPr id="119" name="Shape 119"/>
          <p:cNvSpPr txBox="1"/>
          <p:nvPr>
            <p:ph type="ctrTitle"/>
          </p:nvPr>
        </p:nvSpPr>
        <p:spPr>
          <a:xfrm>
            <a:off x="457200" y="1143000"/>
            <a:ext cx="7772400" cy="1470024"/>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spcAft>
                <a:spcPts val="0"/>
              </a:spcAft>
              <a:buClr>
                <a:schemeClr val="lt2"/>
              </a:buClr>
              <a:buSzPct val="25000"/>
              <a:buFont typeface="Times New Roman"/>
              <a:buNone/>
            </a:pPr>
            <a:r>
              <a:rPr b="1" i="1" lang="en-US" sz="4400" u="none" cap="none" strike="noStrike">
                <a:solidFill>
                  <a:schemeClr val="lt2"/>
                </a:solidFill>
                <a:latin typeface="Times New Roman"/>
                <a:ea typeface="Times New Roman"/>
                <a:cs typeface="Times New Roman"/>
                <a:sym typeface="Times New Roman"/>
              </a:rPr>
              <a:t>The Law of the Primate City and the Rank-Size Rule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6" name="Shape 196"/>
        <p:cNvGrpSpPr/>
        <p:nvPr/>
      </p:nvGrpSpPr>
      <p:grpSpPr>
        <a:xfrm>
          <a:off x="0" y="0"/>
          <a:ext cx="0" cy="0"/>
          <a:chOff x="0" y="0"/>
          <a:chExt cx="0" cy="0"/>
        </a:xfrm>
      </p:grpSpPr>
      <p:sp>
        <p:nvSpPr>
          <p:cNvPr id="197" name="Shape 197"/>
          <p:cNvSpPr txBox="1"/>
          <p:nvPr>
            <p:ph type="title"/>
          </p:nvPr>
        </p:nvSpPr>
        <p:spPr>
          <a:xfrm>
            <a:off x="685800" y="381000"/>
            <a:ext cx="7772400" cy="1143000"/>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4400" u="none" cap="none" strike="noStrike">
                <a:solidFill>
                  <a:schemeClr val="lt2"/>
                </a:solidFill>
                <a:latin typeface="Times New Roman"/>
                <a:ea typeface="Times New Roman"/>
                <a:cs typeface="Times New Roman"/>
                <a:sym typeface="Times New Roman"/>
              </a:rPr>
              <a:t>Rank Size Rule - Zipf</a:t>
            </a:r>
          </a:p>
        </p:txBody>
      </p:sp>
      <p:sp>
        <p:nvSpPr>
          <p:cNvPr id="198" name="Shape 198"/>
          <p:cNvSpPr txBox="1"/>
          <p:nvPr>
            <p:ph idx="1" type="body"/>
          </p:nvPr>
        </p:nvSpPr>
        <p:spPr>
          <a:xfrm>
            <a:off x="685800" y="2057400"/>
            <a:ext cx="7772400" cy="4114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If all cities in a country are placed in order from the largest to the smallest, each one will have a population half the size of the preceding city.</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4" name="Shape 204"/>
        <p:cNvGrpSpPr/>
        <p:nvPr/>
      </p:nvGrpSpPr>
      <p:grpSpPr>
        <a:xfrm>
          <a:off x="0" y="0"/>
          <a:ext cx="0" cy="0"/>
          <a:chOff x="0" y="0"/>
          <a:chExt cx="0" cy="0"/>
        </a:xfrm>
      </p:grpSpPr>
      <p:sp>
        <p:nvSpPr>
          <p:cNvPr id="205" name="Shape 205"/>
          <p:cNvSpPr txBox="1"/>
          <p:nvPr>
            <p:ph type="title"/>
          </p:nvPr>
        </p:nvSpPr>
        <p:spPr>
          <a:xfrm>
            <a:off x="685800" y="381000"/>
            <a:ext cx="7772400" cy="1143000"/>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4400" u="none" cap="none" strike="noStrike">
                <a:solidFill>
                  <a:schemeClr val="lt2"/>
                </a:solidFill>
                <a:latin typeface="Times New Roman"/>
                <a:ea typeface="Times New Roman"/>
                <a:cs typeface="Times New Roman"/>
                <a:sym typeface="Times New Roman"/>
              </a:rPr>
              <a:t>Theory of Rank-Size Rule</a:t>
            </a:r>
          </a:p>
        </p:txBody>
      </p:sp>
      <p:sp>
        <p:nvSpPr>
          <p:cNvPr id="206" name="Shape 206"/>
          <p:cNvSpPr txBox="1"/>
          <p:nvPr>
            <p:ph idx="1" type="body"/>
          </p:nvPr>
        </p:nvSpPr>
        <p:spPr>
          <a:xfrm>
            <a:off x="685800" y="2057400"/>
            <a:ext cx="7772400" cy="4114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George Zipf – 1949</a:t>
            </a:r>
          </a:p>
          <a:p>
            <a:pPr indent="-342900" lvl="0" marL="342900" marR="0" rtl="0" algn="l">
              <a:lnSpc>
                <a:spcPct val="100000"/>
              </a:lnSpc>
              <a:spcBef>
                <a:spcPts val="640"/>
              </a:spcBef>
              <a:spcAft>
                <a:spcPts val="0"/>
              </a:spcAft>
              <a:buClr>
                <a:schemeClr val="lt2"/>
              </a:buClr>
              <a:buSzPct val="25000"/>
              <a:buFont typeface="Times New Roman"/>
              <a:buNone/>
            </a:pPr>
            <a:r>
              <a:t/>
            </a:r>
            <a:endParaRPr b="0" i="0" sz="3200" u="none" cap="none" strike="noStrike">
              <a:solidFill>
                <a:schemeClr val="lt1"/>
              </a:solidFill>
              <a:latin typeface="Times New Roman"/>
              <a:ea typeface="Times New Roman"/>
              <a:cs typeface="Times New Roman"/>
              <a:sym typeface="Times New Roman"/>
            </a:endParaRPr>
          </a:p>
          <a:p>
            <a:pPr indent="-342900" lvl="0" marL="342900" marR="0" rtl="0" algn="l">
              <a:lnSpc>
                <a:spcPct val="100000"/>
              </a:lnSpc>
              <a:spcBef>
                <a:spcPts val="640"/>
              </a:spcBef>
              <a:spcAft>
                <a:spcPts val="0"/>
              </a:spcAft>
              <a:buClr>
                <a:schemeClr val="lt2"/>
              </a:buClr>
              <a:buSzPct val="25000"/>
              <a:buFont typeface="Times New Roman"/>
              <a:buNone/>
            </a:pPr>
            <a:r>
              <a:rPr b="0" i="0" lang="en-US" sz="3200" u="none" cap="none" strike="noStrike">
                <a:solidFill>
                  <a:schemeClr val="lt1"/>
                </a:solidFill>
                <a:latin typeface="Times New Roman"/>
                <a:ea typeface="Times New Roman"/>
                <a:cs typeface="Times New Roman"/>
                <a:sym typeface="Times New Roman"/>
              </a:rPr>
              <a:t>“The second and subsequently smaller cities represent a proportion of the largest city”.</a:t>
            </a:r>
          </a:p>
          <a:p>
            <a:pPr indent="-342900" lvl="0" marL="342900" marR="0" rtl="0" algn="l">
              <a:lnSpc>
                <a:spcPct val="100000"/>
              </a:lnSpc>
              <a:spcBef>
                <a:spcPts val="640"/>
              </a:spcBef>
              <a:spcAft>
                <a:spcPts val="0"/>
              </a:spcAft>
              <a:buClr>
                <a:schemeClr val="lt2"/>
              </a:buClr>
              <a:buSzPct val="25000"/>
              <a:buFont typeface="Times New Roman"/>
              <a:buNone/>
            </a:pPr>
            <a:r>
              <a:t/>
            </a:r>
            <a:endParaRPr b="0" i="0" sz="3200" u="none" cap="none" strike="noStrike">
              <a:solidFill>
                <a:schemeClr val="lt1"/>
              </a:solidFill>
              <a:latin typeface="Times New Roman"/>
              <a:ea typeface="Times New Roman"/>
              <a:cs typeface="Times New Roman"/>
              <a:sym typeface="Times New Roman"/>
            </a:endParaRPr>
          </a:p>
          <a:p>
            <a:pPr indent="-342900" lvl="0" marL="342900" marR="0" rtl="0" algn="ctr">
              <a:lnSpc>
                <a:spcPct val="100000"/>
              </a:lnSpc>
              <a:spcBef>
                <a:spcPts val="640"/>
              </a:spcBef>
              <a:spcAft>
                <a:spcPts val="0"/>
              </a:spcAft>
              <a:buClr>
                <a:schemeClr val="lt2"/>
              </a:buClr>
              <a:buSzPct val="25000"/>
              <a:buFont typeface="Times New Roman"/>
              <a:buNone/>
            </a:pPr>
            <a:r>
              <a:rPr b="0" i="0" lang="en-US" sz="3200" u="none" cap="none" strike="noStrike">
                <a:solidFill>
                  <a:schemeClr val="lt1"/>
                </a:solidFill>
                <a:latin typeface="Times New Roman"/>
                <a:ea typeface="Times New Roman"/>
                <a:cs typeface="Times New Roman"/>
                <a:sym typeface="Times New Roman"/>
              </a:rPr>
              <a:t>(Explains the size cities in a country)</a:t>
            </a:r>
          </a:p>
          <a:p>
            <a:pPr indent="-342900" lvl="0" marL="342900" marR="0" rtl="0" algn="l">
              <a:spcBef>
                <a:spcPts val="640"/>
              </a:spcBef>
              <a:spcAft>
                <a:spcPts val="0"/>
              </a:spcAft>
              <a:buClr>
                <a:schemeClr val="lt2"/>
              </a:buClr>
              <a:buSzPct val="100000"/>
              <a:buFont typeface="Times New Roman"/>
              <a:buNone/>
            </a:pPr>
            <a:r>
              <a:t/>
            </a:r>
            <a:endParaRPr b="0" i="0" sz="3200" u="none" cap="none" strike="noStrike">
              <a:solidFill>
                <a:schemeClr val="lt1"/>
              </a:solidFill>
              <a:latin typeface="Times New Roman"/>
              <a:ea typeface="Times New Roman"/>
              <a:cs typeface="Times New Roman"/>
              <a:sym typeface="Times New Roman"/>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2" name="Shape 212"/>
        <p:cNvGrpSpPr/>
        <p:nvPr/>
      </p:nvGrpSpPr>
      <p:grpSpPr>
        <a:xfrm>
          <a:off x="0" y="0"/>
          <a:ext cx="0" cy="0"/>
          <a:chOff x="0" y="0"/>
          <a:chExt cx="0" cy="0"/>
        </a:xfrm>
      </p:grpSpPr>
      <p:pic>
        <p:nvPicPr>
          <p:cNvPr id="213" name="Shape 213"/>
          <p:cNvPicPr preferRelativeResize="0"/>
          <p:nvPr>
            <p:ph idx="1" type="body"/>
          </p:nvPr>
        </p:nvPicPr>
        <p:blipFill rotWithShape="1">
          <a:blip r:embed="rId3">
            <a:alphaModFix/>
          </a:blip>
          <a:srcRect b="0" l="0" r="0" t="0"/>
          <a:stretch/>
        </p:blipFill>
        <p:spPr>
          <a:xfrm>
            <a:off x="685800" y="511175"/>
            <a:ext cx="7772400" cy="55308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9" name="Shape 219"/>
        <p:cNvGrpSpPr/>
        <p:nvPr/>
      </p:nvGrpSpPr>
      <p:grpSpPr>
        <a:xfrm>
          <a:off x="0" y="0"/>
          <a:ext cx="0" cy="0"/>
          <a:chOff x="0" y="0"/>
          <a:chExt cx="0" cy="0"/>
        </a:xfrm>
      </p:grpSpPr>
      <p:sp>
        <p:nvSpPr>
          <p:cNvPr id="220" name="Shape 220"/>
          <p:cNvSpPr txBox="1"/>
          <p:nvPr>
            <p:ph type="title"/>
          </p:nvPr>
        </p:nvSpPr>
        <p:spPr>
          <a:xfrm>
            <a:off x="685800" y="381000"/>
            <a:ext cx="7772400" cy="1143000"/>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4400" u="none" cap="none" strike="noStrike">
                <a:solidFill>
                  <a:schemeClr val="lt2"/>
                </a:solidFill>
                <a:latin typeface="Times New Roman"/>
                <a:ea typeface="Times New Roman"/>
                <a:cs typeface="Times New Roman"/>
                <a:sym typeface="Times New Roman"/>
              </a:rPr>
              <a:t>Megalopolises</a:t>
            </a:r>
          </a:p>
        </p:txBody>
      </p:sp>
      <p:sp>
        <p:nvSpPr>
          <p:cNvPr id="221" name="Shape 221"/>
          <p:cNvSpPr txBox="1"/>
          <p:nvPr>
            <p:ph idx="1" type="body"/>
          </p:nvPr>
        </p:nvSpPr>
        <p:spPr>
          <a:xfrm>
            <a:off x="685800" y="1676400"/>
            <a:ext cx="7772400" cy="4648199"/>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The world’s largest and most continuous urban areas are in MDCs.  They are known as Megalopolises.</a:t>
            </a:r>
          </a:p>
          <a:p>
            <a:pPr indent="-342900" lvl="0" marL="342900" marR="0" rtl="0" algn="l">
              <a:lnSpc>
                <a:spcPct val="100000"/>
              </a:lnSpc>
              <a:spcBef>
                <a:spcPts val="640"/>
              </a:spcBef>
              <a:spcAft>
                <a:spcPts val="0"/>
              </a:spcAft>
              <a:buClr>
                <a:schemeClr val="lt2"/>
              </a:buClr>
              <a:buSzPct val="25000"/>
              <a:buFont typeface="Times New Roman"/>
              <a:buNone/>
            </a:pPr>
            <a:r>
              <a:t/>
            </a:r>
            <a:endParaRPr b="0" i="0" sz="3200" u="none" cap="none" strike="noStrike">
              <a:solidFill>
                <a:schemeClr val="lt1"/>
              </a:solidFill>
              <a:latin typeface="Times New Roman"/>
              <a:ea typeface="Times New Roman"/>
              <a:cs typeface="Times New Roman"/>
              <a:sym typeface="Times New Roman"/>
            </a:endParaRPr>
          </a:p>
          <a:p>
            <a:pPr indent="-342900" lvl="0" marL="342900" marR="0" rtl="0" algn="l">
              <a:lnSpc>
                <a:spcPct val="100000"/>
              </a:lnSpc>
              <a:spcBef>
                <a:spcPts val="64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Shenzhen (China) was a fishing village in 1982 with a population of 30,000.  The government hopes that in less than 10 years it will be the biggest city on earth, with an estimated population of 40 million people.</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title"/>
          </p:nvPr>
        </p:nvSpPr>
        <p:spPr>
          <a:xfrm>
            <a:off x="685800" y="381000"/>
            <a:ext cx="7772400" cy="1524000"/>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lang="en-US"/>
              <a:t>Bangkok Thailand,</a:t>
            </a:r>
          </a:p>
          <a:p>
            <a:pPr indent="0" lvl="0" marL="0" marR="0" rtl="0" algn="r">
              <a:lnSpc>
                <a:spcPct val="100000"/>
              </a:lnSpc>
              <a:spcBef>
                <a:spcPts val="0"/>
              </a:spcBef>
              <a:spcAft>
                <a:spcPts val="0"/>
              </a:spcAft>
              <a:buClr>
                <a:schemeClr val="lt2"/>
              </a:buClr>
              <a:buSzPct val="25000"/>
              <a:buFont typeface="Times New Roman"/>
              <a:buNone/>
            </a:pPr>
            <a:r>
              <a:rPr lang="en-US"/>
              <a:t> </a:t>
            </a:r>
            <a:r>
              <a:rPr b="0" i="1" lang="en-US" sz="4400" u="none" cap="none" strike="noStrike">
                <a:solidFill>
                  <a:schemeClr val="lt2"/>
                </a:solidFill>
                <a:latin typeface="Times New Roman"/>
                <a:ea typeface="Times New Roman"/>
                <a:cs typeface="Times New Roman"/>
                <a:sym typeface="Times New Roman"/>
              </a:rPr>
              <a:t>The City of Angels</a:t>
            </a:r>
          </a:p>
        </p:txBody>
      </p:sp>
      <p:sp>
        <p:nvSpPr>
          <p:cNvPr id="127" name="Shape 127"/>
          <p:cNvSpPr txBox="1"/>
          <p:nvPr>
            <p:ph idx="1" type="body"/>
          </p:nvPr>
        </p:nvSpPr>
        <p:spPr>
          <a:xfrm>
            <a:off x="685800" y="2057400"/>
            <a:ext cx="8001000" cy="1752600"/>
          </a:xfrm>
          <a:prstGeom prst="rect">
            <a:avLst/>
          </a:prstGeom>
          <a:noFill/>
          <a:ln>
            <a:noFill/>
          </a:ln>
        </p:spPr>
        <p:txBody>
          <a:bodyPr anchorCtr="0" anchor="t" bIns="46025" lIns="92075" rIns="92075" tIns="46025">
            <a:noAutofit/>
          </a:bodyPr>
          <a:lstStyle/>
          <a:p>
            <a:pPr indent="-342900" lvl="0" marL="342900" marR="0" rtl="0" algn="l">
              <a:lnSpc>
                <a:spcPct val="80000"/>
              </a:lnSpc>
              <a:spcBef>
                <a:spcPts val="0"/>
              </a:spcBef>
              <a:spcAft>
                <a:spcPts val="0"/>
              </a:spcAft>
              <a:buClr>
                <a:schemeClr val="lt2"/>
              </a:buClr>
              <a:buSzPct val="25000"/>
              <a:buFont typeface="Times New Roman"/>
              <a:buNone/>
            </a:pPr>
            <a:r>
              <a:rPr b="1" i="0" lang="en-US" sz="1400" u="none" cap="none" strike="noStrike">
                <a:solidFill>
                  <a:schemeClr val="lt1"/>
                </a:solidFill>
                <a:latin typeface="Times New Roman"/>
                <a:ea typeface="Times New Roman"/>
                <a:cs typeface="Times New Roman"/>
                <a:sym typeface="Times New Roman"/>
              </a:rPr>
              <a:t>FACTS</a:t>
            </a:r>
          </a:p>
          <a:p>
            <a:pPr indent="-342900" lvl="0" marL="342900" marR="0" rtl="0" algn="l">
              <a:lnSpc>
                <a:spcPct val="80000"/>
              </a:lnSpc>
              <a:spcBef>
                <a:spcPts val="280"/>
              </a:spcBef>
              <a:spcAft>
                <a:spcPts val="0"/>
              </a:spcAft>
              <a:buClr>
                <a:schemeClr val="lt2"/>
              </a:buClr>
              <a:buSzPct val="100000"/>
              <a:buFont typeface="Times New Roman"/>
              <a:buChar char="•"/>
            </a:pPr>
            <a:r>
              <a:rPr b="1" lang="en-US" sz="1400"/>
              <a:t>The c</a:t>
            </a:r>
            <a:r>
              <a:rPr b="1" i="0" lang="en-US" sz="1400" u="none" cap="none" strike="noStrike">
                <a:solidFill>
                  <a:schemeClr val="lt1"/>
                </a:solidFill>
                <a:latin typeface="Times New Roman"/>
                <a:ea typeface="Times New Roman"/>
                <a:cs typeface="Times New Roman"/>
                <a:sym typeface="Times New Roman"/>
              </a:rPr>
              <a:t>apital city of Thailand for more than 200 years</a:t>
            </a:r>
          </a:p>
          <a:p>
            <a:pPr indent="-342900" lvl="0" marL="342900" marR="0" rtl="0" algn="l">
              <a:lnSpc>
                <a:spcPct val="80000"/>
              </a:lnSpc>
              <a:spcBef>
                <a:spcPts val="280"/>
              </a:spcBef>
              <a:spcAft>
                <a:spcPts val="0"/>
              </a:spcAft>
              <a:buClr>
                <a:schemeClr val="lt2"/>
              </a:buClr>
              <a:buSzPct val="100000"/>
              <a:buFont typeface="Times New Roman"/>
              <a:buChar char="•"/>
            </a:pPr>
            <a:r>
              <a:rPr b="1" i="0" lang="en-US" sz="1400" u="none" cap="none" strike="noStrike">
                <a:solidFill>
                  <a:schemeClr val="lt1"/>
                </a:solidFill>
                <a:latin typeface="Times New Roman"/>
                <a:ea typeface="Times New Roman"/>
                <a:cs typeface="Times New Roman"/>
                <a:sym typeface="Times New Roman"/>
              </a:rPr>
              <a:t>One of the world's most populated cities</a:t>
            </a:r>
          </a:p>
          <a:p>
            <a:pPr indent="-342900" lvl="0" marL="342900" marR="0" rtl="0" algn="l">
              <a:lnSpc>
                <a:spcPct val="80000"/>
              </a:lnSpc>
              <a:spcBef>
                <a:spcPts val="280"/>
              </a:spcBef>
              <a:spcAft>
                <a:spcPts val="0"/>
              </a:spcAft>
              <a:buClr>
                <a:schemeClr val="lt2"/>
              </a:buClr>
              <a:buSzPct val="100000"/>
              <a:buFont typeface="Times New Roman"/>
              <a:buChar char="•"/>
            </a:pPr>
            <a:r>
              <a:rPr b="1" i="0" lang="en-US" sz="1400" u="none" cap="none" strike="noStrike">
                <a:solidFill>
                  <a:schemeClr val="lt1"/>
                </a:solidFill>
                <a:latin typeface="Times New Roman"/>
                <a:ea typeface="Times New Roman"/>
                <a:cs typeface="Times New Roman"/>
                <a:sym typeface="Times New Roman"/>
              </a:rPr>
              <a:t>Registered population of over 5.5 million (Estimated actual population of up to 8 million)</a:t>
            </a:r>
          </a:p>
          <a:p>
            <a:pPr indent="-342900" lvl="0" marL="342900" marR="0" rtl="0" algn="l">
              <a:lnSpc>
                <a:spcPct val="80000"/>
              </a:lnSpc>
              <a:spcBef>
                <a:spcPts val="280"/>
              </a:spcBef>
              <a:spcAft>
                <a:spcPts val="0"/>
              </a:spcAft>
              <a:buClr>
                <a:schemeClr val="lt2"/>
              </a:buClr>
              <a:buSzPct val="100000"/>
              <a:buFont typeface="Times New Roman"/>
              <a:buChar char="•"/>
            </a:pPr>
            <a:r>
              <a:rPr b="1" i="0" lang="en-US" sz="1400" u="none" cap="none" strike="noStrike">
                <a:solidFill>
                  <a:schemeClr val="lt1"/>
                </a:solidFill>
                <a:latin typeface="Times New Roman"/>
                <a:ea typeface="Times New Roman"/>
                <a:cs typeface="Times New Roman"/>
                <a:sym typeface="Times New Roman"/>
              </a:rPr>
              <a:t>1,568 sq km </a:t>
            </a:r>
          </a:p>
          <a:p>
            <a:pPr indent="-342900" lvl="0" marL="342900" marR="0" rtl="0" algn="l">
              <a:lnSpc>
                <a:spcPct val="80000"/>
              </a:lnSpc>
              <a:spcBef>
                <a:spcPts val="280"/>
              </a:spcBef>
              <a:spcAft>
                <a:spcPts val="0"/>
              </a:spcAft>
              <a:buClr>
                <a:schemeClr val="lt2"/>
              </a:buClr>
              <a:buSzPct val="100000"/>
              <a:buFont typeface="Times New Roman"/>
              <a:buChar char="•"/>
            </a:pPr>
            <a:r>
              <a:rPr b="1" i="0" lang="en-US" sz="1400" u="none" cap="none" strike="noStrike">
                <a:solidFill>
                  <a:schemeClr val="lt1"/>
                </a:solidFill>
                <a:latin typeface="Times New Roman"/>
                <a:ea typeface="Times New Roman"/>
                <a:cs typeface="Times New Roman"/>
                <a:sym typeface="Times New Roman"/>
              </a:rPr>
              <a:t>Recently has seen explosive growth of urbanization</a:t>
            </a:r>
          </a:p>
          <a:p>
            <a:pPr indent="-342900" lvl="0" marL="342900" marR="0" rtl="0" algn="l">
              <a:lnSpc>
                <a:spcPct val="80000"/>
              </a:lnSpc>
              <a:spcBef>
                <a:spcPts val="280"/>
              </a:spcBef>
              <a:spcAft>
                <a:spcPts val="0"/>
              </a:spcAft>
              <a:buClr>
                <a:schemeClr val="lt2"/>
              </a:buClr>
              <a:buSzPct val="100000"/>
              <a:buFont typeface="Times New Roman"/>
              <a:buChar char="•"/>
            </a:pPr>
            <a:r>
              <a:rPr b="1" lang="en-US" sz="1400"/>
              <a:t>Major g</a:t>
            </a:r>
            <a:r>
              <a:rPr b="1" i="0" lang="en-US" sz="1400" u="none" cap="none" strike="noStrike">
                <a:solidFill>
                  <a:schemeClr val="lt1"/>
                </a:solidFill>
                <a:latin typeface="Times New Roman"/>
                <a:ea typeface="Times New Roman"/>
                <a:cs typeface="Times New Roman"/>
                <a:sym typeface="Times New Roman"/>
              </a:rPr>
              <a:t>rowth started in the 1950</a:t>
            </a:r>
            <a:r>
              <a:rPr b="1" lang="en-US" sz="1400"/>
              <a:t>’s &amp; 60’s </a:t>
            </a:r>
          </a:p>
        </p:txBody>
      </p:sp>
      <p:pic>
        <p:nvPicPr>
          <p:cNvPr descr="SSL_110" id="128" name="Shape 128"/>
          <p:cNvPicPr preferRelativeResize="0"/>
          <p:nvPr/>
        </p:nvPicPr>
        <p:blipFill rotWithShape="1">
          <a:blip r:embed="rId3">
            <a:alphaModFix/>
          </a:blip>
          <a:srcRect b="0" l="0" r="0" t="0"/>
          <a:stretch/>
        </p:blipFill>
        <p:spPr>
          <a:xfrm>
            <a:off x="990600" y="3886200"/>
            <a:ext cx="3386136" cy="2359025"/>
          </a:xfrm>
          <a:prstGeom prst="rect">
            <a:avLst/>
          </a:prstGeom>
          <a:noFill/>
          <a:ln>
            <a:noFill/>
          </a:ln>
        </p:spPr>
      </p:pic>
      <p:pic>
        <p:nvPicPr>
          <p:cNvPr id="129" name="Shape 129"/>
          <p:cNvPicPr preferRelativeResize="0"/>
          <p:nvPr/>
        </p:nvPicPr>
        <p:blipFill rotWithShape="1">
          <a:blip r:embed="rId4">
            <a:alphaModFix/>
          </a:blip>
          <a:srcRect b="0" l="0" r="0" t="0"/>
          <a:stretch/>
        </p:blipFill>
        <p:spPr>
          <a:xfrm>
            <a:off x="4876800" y="3810000"/>
            <a:ext cx="3429000" cy="2476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5" name="Shape 135"/>
        <p:cNvGrpSpPr/>
        <p:nvPr/>
      </p:nvGrpSpPr>
      <p:grpSpPr>
        <a:xfrm>
          <a:off x="0" y="0"/>
          <a:ext cx="0" cy="0"/>
          <a:chOff x="0" y="0"/>
          <a:chExt cx="0" cy="0"/>
        </a:xfrm>
      </p:grpSpPr>
      <p:sp>
        <p:nvSpPr>
          <p:cNvPr id="136" name="Shape 136"/>
          <p:cNvSpPr txBox="1"/>
          <p:nvPr>
            <p:ph type="title"/>
          </p:nvPr>
        </p:nvSpPr>
        <p:spPr>
          <a:xfrm>
            <a:off x="228600" y="609600"/>
            <a:ext cx="8686800" cy="685799"/>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4400" u="none" cap="none" strike="noStrike">
                <a:solidFill>
                  <a:schemeClr val="lt2"/>
                </a:solidFill>
                <a:latin typeface="Times New Roman"/>
                <a:ea typeface="Times New Roman"/>
                <a:cs typeface="Times New Roman"/>
                <a:sym typeface="Times New Roman"/>
              </a:rPr>
              <a:t>Bangkok – Example of a Primate City</a:t>
            </a:r>
          </a:p>
        </p:txBody>
      </p:sp>
      <p:sp>
        <p:nvSpPr>
          <p:cNvPr id="137" name="Shape 137"/>
          <p:cNvSpPr txBox="1"/>
          <p:nvPr>
            <p:ph idx="1" type="body"/>
          </p:nvPr>
        </p:nvSpPr>
        <p:spPr>
          <a:xfrm>
            <a:off x="685800" y="1524000"/>
            <a:ext cx="4495800" cy="4114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Urban Primacy - where the largest city is a many times larger than the second city.</a:t>
            </a:r>
          </a:p>
          <a:p>
            <a:pPr indent="-342900" lvl="0" marL="342900" marR="0" rtl="0" algn="l">
              <a:lnSpc>
                <a:spcPct val="100000"/>
              </a:lnSpc>
              <a:spcBef>
                <a:spcPts val="56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A huge dichotomy exists between Bangkok (5.9 million) and Thailand's second city, Nakhon Ratchasima (278,000).</a:t>
            </a:r>
          </a:p>
        </p:txBody>
      </p:sp>
      <p:pic>
        <p:nvPicPr>
          <p:cNvPr id="138" name="Shape 138"/>
          <p:cNvPicPr preferRelativeResize="0"/>
          <p:nvPr/>
        </p:nvPicPr>
        <p:blipFill rotWithShape="1">
          <a:blip r:embed="rId3">
            <a:alphaModFix/>
          </a:blip>
          <a:srcRect b="0" l="0" r="0" t="0"/>
          <a:stretch/>
        </p:blipFill>
        <p:spPr>
          <a:xfrm>
            <a:off x="5270500" y="1282700"/>
            <a:ext cx="3276600" cy="51181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title"/>
          </p:nvPr>
        </p:nvSpPr>
        <p:spPr>
          <a:xfrm>
            <a:off x="914400" y="457200"/>
            <a:ext cx="7772400" cy="609599"/>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3200" u="none" cap="none" strike="noStrike">
                <a:solidFill>
                  <a:schemeClr val="lt2"/>
                </a:solidFill>
                <a:latin typeface="Times New Roman"/>
                <a:ea typeface="Times New Roman"/>
                <a:cs typeface="Times New Roman"/>
                <a:sym typeface="Times New Roman"/>
              </a:rPr>
              <a:t>Examples of Countries With Primate Cities </a:t>
            </a:r>
          </a:p>
        </p:txBody>
      </p:sp>
      <p:sp>
        <p:nvSpPr>
          <p:cNvPr id="146" name="Shape 146"/>
          <p:cNvSpPr txBox="1"/>
          <p:nvPr>
            <p:ph idx="1" type="body"/>
          </p:nvPr>
        </p:nvSpPr>
        <p:spPr>
          <a:xfrm>
            <a:off x="685800" y="2057400"/>
            <a:ext cx="1941511" cy="4114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France</a:t>
            </a:r>
          </a:p>
          <a:p>
            <a:pPr indent="-342900" lvl="0" marL="342900" marR="0" rtl="0" algn="l">
              <a:lnSpc>
                <a:spcPct val="100000"/>
              </a:lnSpc>
              <a:spcBef>
                <a:spcPts val="56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UK</a:t>
            </a:r>
          </a:p>
          <a:p>
            <a:pPr indent="-342900" lvl="0" marL="342900" marR="0" rtl="0" algn="l">
              <a:lnSpc>
                <a:spcPct val="100000"/>
              </a:lnSpc>
              <a:spcBef>
                <a:spcPts val="56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Mexico</a:t>
            </a:r>
          </a:p>
          <a:p>
            <a:pPr indent="-342900" lvl="0" marL="342900" marR="0" rtl="0" algn="l">
              <a:lnSpc>
                <a:spcPct val="100000"/>
              </a:lnSpc>
              <a:spcBef>
                <a:spcPts val="56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Thailand</a:t>
            </a:r>
          </a:p>
        </p:txBody>
      </p:sp>
      <p:pic>
        <p:nvPicPr>
          <p:cNvPr descr="Thailand" id="147" name="Shape 147"/>
          <p:cNvPicPr preferRelativeResize="0"/>
          <p:nvPr>
            <p:ph idx="1" type="body"/>
          </p:nvPr>
        </p:nvPicPr>
        <p:blipFill rotWithShape="1">
          <a:blip r:embed="rId3">
            <a:alphaModFix/>
          </a:blip>
          <a:srcRect b="0" l="0" r="0" t="0"/>
          <a:stretch/>
        </p:blipFill>
        <p:spPr>
          <a:xfrm>
            <a:off x="3276600" y="2286000"/>
            <a:ext cx="5135561" cy="42735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3" name="Shape 153"/>
        <p:cNvGrpSpPr/>
        <p:nvPr/>
      </p:nvGrpSpPr>
      <p:grpSpPr>
        <a:xfrm>
          <a:off x="0" y="0"/>
          <a:ext cx="0" cy="0"/>
          <a:chOff x="0" y="0"/>
          <a:chExt cx="0" cy="0"/>
        </a:xfrm>
      </p:grpSpPr>
      <p:sp>
        <p:nvSpPr>
          <p:cNvPr id="154" name="Shape 154"/>
          <p:cNvSpPr txBox="1"/>
          <p:nvPr>
            <p:ph type="title"/>
          </p:nvPr>
        </p:nvSpPr>
        <p:spPr>
          <a:xfrm>
            <a:off x="685800" y="381000"/>
            <a:ext cx="7772400" cy="1143000"/>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4400" u="none" cap="none" strike="noStrike">
                <a:solidFill>
                  <a:schemeClr val="lt2"/>
                </a:solidFill>
                <a:latin typeface="Times New Roman"/>
                <a:ea typeface="Times New Roman"/>
                <a:cs typeface="Times New Roman"/>
                <a:sym typeface="Times New Roman"/>
              </a:rPr>
              <a:t>The United Kingdom</a:t>
            </a:r>
          </a:p>
        </p:txBody>
      </p:sp>
      <p:pic>
        <p:nvPicPr>
          <p:cNvPr descr="United Kingdom" id="155" name="Shape 155"/>
          <p:cNvPicPr preferRelativeResize="0"/>
          <p:nvPr/>
        </p:nvPicPr>
        <p:blipFill rotWithShape="1">
          <a:blip r:embed="rId3">
            <a:alphaModFix/>
          </a:blip>
          <a:srcRect b="0" l="0" r="0" t="0"/>
          <a:stretch/>
        </p:blipFill>
        <p:spPr>
          <a:xfrm>
            <a:off x="539750" y="1557337"/>
            <a:ext cx="5113337" cy="497522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685800" y="381000"/>
            <a:ext cx="7772400" cy="1143000"/>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4400" u="none" cap="none" strike="noStrike">
                <a:solidFill>
                  <a:schemeClr val="lt2"/>
                </a:solidFill>
                <a:latin typeface="Times New Roman"/>
                <a:ea typeface="Times New Roman"/>
                <a:cs typeface="Times New Roman"/>
                <a:sym typeface="Times New Roman"/>
              </a:rPr>
              <a:t>Factors Encouraging Primacy</a:t>
            </a:r>
          </a:p>
        </p:txBody>
      </p:sp>
      <p:sp>
        <p:nvSpPr>
          <p:cNvPr id="163" name="Shape 163"/>
          <p:cNvSpPr txBox="1"/>
          <p:nvPr>
            <p:ph idx="1" type="body"/>
          </p:nvPr>
        </p:nvSpPr>
        <p:spPr>
          <a:xfrm>
            <a:off x="381000" y="1828800"/>
            <a:ext cx="8458200" cy="38862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Favourable initial advantages for site</a:t>
            </a:r>
          </a:p>
          <a:p>
            <a:pPr indent="-342900" lvl="0" marL="342900" marR="0" rtl="0" algn="l">
              <a:lnSpc>
                <a:spcPct val="100000"/>
              </a:lnSpc>
              <a:spcBef>
                <a:spcPts val="64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Advantages maintained and enhanced</a:t>
            </a:r>
          </a:p>
          <a:p>
            <a:pPr indent="-342900" lvl="0" marL="342900" marR="0" rtl="0" algn="l">
              <a:lnSpc>
                <a:spcPct val="100000"/>
              </a:lnSpc>
              <a:spcBef>
                <a:spcPts val="64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Magnetic attraction for businesses, services and people (cumulative effect)</a:t>
            </a:r>
          </a:p>
          <a:p>
            <a:pPr indent="-342900" lvl="0" marL="342900" marR="0" rtl="0" algn="l">
              <a:lnSpc>
                <a:spcPct val="100000"/>
              </a:lnSpc>
              <a:spcBef>
                <a:spcPts val="64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Disproportionate growth increases attractiveness</a:t>
            </a:r>
          </a:p>
          <a:p>
            <a:pPr indent="-342900" lvl="0" marL="342900" marR="0" rtl="0" algn="l">
              <a:lnSpc>
                <a:spcPct val="100000"/>
              </a:lnSpc>
              <a:spcBef>
                <a:spcPts val="64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Has a parasitic effect, sucking wealth, natural and human resources.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9" name="Shape 169"/>
        <p:cNvGrpSpPr/>
        <p:nvPr/>
      </p:nvGrpSpPr>
      <p:grpSpPr>
        <a:xfrm>
          <a:off x="0" y="0"/>
          <a:ext cx="0" cy="0"/>
          <a:chOff x="0" y="0"/>
          <a:chExt cx="0" cy="0"/>
        </a:xfrm>
      </p:grpSpPr>
      <p:sp>
        <p:nvSpPr>
          <p:cNvPr id="170" name="Shape 170"/>
          <p:cNvSpPr txBox="1"/>
          <p:nvPr>
            <p:ph type="title"/>
          </p:nvPr>
        </p:nvSpPr>
        <p:spPr>
          <a:xfrm>
            <a:off x="685800" y="381000"/>
            <a:ext cx="7772400" cy="1143000"/>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4400" u="none" cap="none" strike="noStrike">
                <a:solidFill>
                  <a:schemeClr val="lt2"/>
                </a:solidFill>
                <a:latin typeface="Times New Roman"/>
                <a:ea typeface="Times New Roman"/>
                <a:cs typeface="Times New Roman"/>
                <a:sym typeface="Times New Roman"/>
              </a:rPr>
              <a:t>For &amp; Against Primate Cities in an LDC like Bangkok</a:t>
            </a:r>
          </a:p>
        </p:txBody>
      </p:sp>
      <p:sp>
        <p:nvSpPr>
          <p:cNvPr id="171" name="Shape 171"/>
          <p:cNvSpPr txBox="1"/>
          <p:nvPr>
            <p:ph idx="1" type="body"/>
          </p:nvPr>
        </p:nvSpPr>
        <p:spPr>
          <a:xfrm>
            <a:off x="685800" y="1371600"/>
            <a:ext cx="7772400" cy="4953000"/>
          </a:xfrm>
          <a:prstGeom prst="rect">
            <a:avLst/>
          </a:prstGeom>
          <a:noFill/>
          <a:ln>
            <a:noFill/>
          </a:ln>
        </p:spPr>
        <p:txBody>
          <a:bodyPr anchorCtr="0" anchor="t" bIns="46025" lIns="92075" rIns="92075" tIns="46025">
            <a:noAutofit/>
          </a:bodyPr>
          <a:lstStyle/>
          <a:p>
            <a:pPr indent="-342900" lvl="0" marL="342900" marR="0" rtl="0" algn="ctr">
              <a:lnSpc>
                <a:spcPct val="100000"/>
              </a:lnSpc>
              <a:spcBef>
                <a:spcPts val="0"/>
              </a:spcBef>
              <a:spcAft>
                <a:spcPts val="0"/>
              </a:spcAft>
              <a:buClr>
                <a:schemeClr val="lt2"/>
              </a:buClr>
              <a:buSzPct val="25000"/>
              <a:buFont typeface="Times New Roman"/>
              <a:buNone/>
            </a:pPr>
            <a:r>
              <a:rPr b="1" i="0" lang="en-US" sz="3200" u="sng" cap="none" strike="noStrike">
                <a:solidFill>
                  <a:schemeClr val="lt1"/>
                </a:solidFill>
                <a:latin typeface="Times New Roman"/>
                <a:ea typeface="Times New Roman"/>
                <a:cs typeface="Times New Roman"/>
                <a:sym typeface="Times New Roman"/>
              </a:rPr>
              <a:t>FOR</a:t>
            </a:r>
          </a:p>
          <a:p>
            <a:pPr indent="-342900" lvl="0" marL="342900" marR="0" rtl="0" algn="l">
              <a:lnSpc>
                <a:spcPct val="100000"/>
              </a:lnSpc>
              <a:spcBef>
                <a:spcPts val="64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They attract overseas investment and benefits that will eventually benefit the whole country</a:t>
            </a:r>
          </a:p>
          <a:p>
            <a:pPr indent="-342900" lvl="0" marL="342900" marR="0" rtl="0" algn="ctr">
              <a:lnSpc>
                <a:spcPct val="100000"/>
              </a:lnSpc>
              <a:spcBef>
                <a:spcPts val="640"/>
              </a:spcBef>
              <a:spcAft>
                <a:spcPts val="0"/>
              </a:spcAft>
              <a:buClr>
                <a:schemeClr val="lt2"/>
              </a:buClr>
              <a:buSzPct val="25000"/>
              <a:buFont typeface="Times New Roman"/>
              <a:buNone/>
            </a:pPr>
            <a:r>
              <a:rPr b="1" i="0" lang="en-US" sz="3200" u="sng" cap="none" strike="noStrike">
                <a:solidFill>
                  <a:schemeClr val="lt1"/>
                </a:solidFill>
                <a:latin typeface="Times New Roman"/>
                <a:ea typeface="Times New Roman"/>
                <a:cs typeface="Times New Roman"/>
                <a:sym typeface="Times New Roman"/>
              </a:rPr>
              <a:t>AGAINST</a:t>
            </a:r>
          </a:p>
          <a:p>
            <a:pPr indent="-342900" lvl="0" marL="342900" marR="0" rtl="0" algn="l">
              <a:lnSpc>
                <a:spcPct val="100000"/>
              </a:lnSpc>
              <a:spcBef>
                <a:spcPts val="640"/>
              </a:spcBef>
              <a:spcAft>
                <a:spcPts val="0"/>
              </a:spcAft>
              <a:buClr>
                <a:schemeClr val="lt2"/>
              </a:buClr>
              <a:buSzPct val="100000"/>
              <a:buFont typeface="Times New Roman"/>
              <a:buChar char="•"/>
            </a:pPr>
            <a:r>
              <a:rPr b="0" i="0" lang="en-US" sz="3200" u="none" cap="none" strike="noStrike">
                <a:solidFill>
                  <a:schemeClr val="lt1"/>
                </a:solidFill>
                <a:latin typeface="Times New Roman"/>
                <a:ea typeface="Times New Roman"/>
                <a:cs typeface="Times New Roman"/>
                <a:sym typeface="Times New Roman"/>
              </a:rPr>
              <a:t>They are unstoppable monsters that create serious problems, shortages and escalating land prices that make them less attractive places to live in.</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7" name="Shape 177"/>
        <p:cNvGrpSpPr/>
        <p:nvPr/>
      </p:nvGrpSpPr>
      <p:grpSpPr>
        <a:xfrm>
          <a:off x="0" y="0"/>
          <a:ext cx="0" cy="0"/>
          <a:chOff x="0" y="0"/>
          <a:chExt cx="0" cy="0"/>
        </a:xfrm>
      </p:grpSpPr>
      <p:sp>
        <p:nvSpPr>
          <p:cNvPr id="178" name="Shape 178"/>
          <p:cNvSpPr txBox="1"/>
          <p:nvPr>
            <p:ph type="title"/>
          </p:nvPr>
        </p:nvSpPr>
        <p:spPr>
          <a:xfrm>
            <a:off x="685800" y="381000"/>
            <a:ext cx="7772400" cy="1143000"/>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4400" u="none" cap="none" strike="noStrike">
                <a:solidFill>
                  <a:schemeClr val="lt2"/>
                </a:solidFill>
                <a:latin typeface="Times New Roman"/>
                <a:ea typeface="Times New Roman"/>
                <a:cs typeface="Times New Roman"/>
                <a:sym typeface="Times New Roman"/>
              </a:rPr>
              <a:t>Urban Problems In Bangkok</a:t>
            </a:r>
          </a:p>
        </p:txBody>
      </p:sp>
      <p:sp>
        <p:nvSpPr>
          <p:cNvPr id="179" name="Shape 179"/>
          <p:cNvSpPr txBox="1"/>
          <p:nvPr>
            <p:ph idx="1" type="body"/>
          </p:nvPr>
        </p:nvSpPr>
        <p:spPr>
          <a:xfrm>
            <a:off x="755650" y="2349500"/>
            <a:ext cx="2376487" cy="3384550"/>
          </a:xfrm>
          <a:prstGeom prst="rect">
            <a:avLst/>
          </a:prstGeom>
          <a:noFill/>
          <a:ln>
            <a:noFill/>
          </a:ln>
        </p:spPr>
        <p:txBody>
          <a:bodyPr anchorCtr="0" anchor="t" bIns="46025" lIns="92075" rIns="92075" tIns="46025">
            <a:noAutofit/>
          </a:bodyPr>
          <a:lstStyle/>
          <a:p>
            <a:pPr indent="-342900" lvl="0" marL="342900" marR="0" rtl="0" algn="l">
              <a:lnSpc>
                <a:spcPct val="80000"/>
              </a:lnSpc>
              <a:spcBef>
                <a:spcPts val="0"/>
              </a:spcBef>
              <a:spcAft>
                <a:spcPts val="0"/>
              </a:spcAft>
              <a:buClr>
                <a:schemeClr val="lt2"/>
              </a:buClr>
              <a:buSzPct val="100000"/>
              <a:buFont typeface="Times New Roman"/>
              <a:buChar char="•"/>
            </a:pPr>
            <a:r>
              <a:rPr b="0" i="0" lang="en-US" sz="1600" u="none" cap="none" strike="noStrike">
                <a:solidFill>
                  <a:schemeClr val="lt1"/>
                </a:solidFill>
                <a:latin typeface="Times New Roman"/>
                <a:ea typeface="Times New Roman"/>
                <a:cs typeface="Times New Roman"/>
                <a:sym typeface="Times New Roman"/>
              </a:rPr>
              <a:t>Flooding</a:t>
            </a:r>
          </a:p>
          <a:p>
            <a:pPr indent="-342900" lvl="0" marL="342900" marR="0" rtl="0" algn="l">
              <a:lnSpc>
                <a:spcPct val="80000"/>
              </a:lnSpc>
              <a:spcBef>
                <a:spcPts val="320"/>
              </a:spcBef>
              <a:spcAft>
                <a:spcPts val="0"/>
              </a:spcAft>
              <a:buClr>
                <a:schemeClr val="lt2"/>
              </a:buClr>
              <a:buSzPct val="100000"/>
              <a:buFont typeface="Times New Roman"/>
              <a:buChar char="•"/>
            </a:pPr>
            <a:r>
              <a:rPr b="0" i="0" lang="en-US" sz="1600" u="none" cap="none" strike="noStrike">
                <a:solidFill>
                  <a:schemeClr val="lt1"/>
                </a:solidFill>
                <a:latin typeface="Times New Roman"/>
                <a:ea typeface="Times New Roman"/>
                <a:cs typeface="Times New Roman"/>
                <a:sym typeface="Times New Roman"/>
              </a:rPr>
              <a:t>Refuse</a:t>
            </a:r>
          </a:p>
          <a:p>
            <a:pPr indent="-342900" lvl="0" marL="342900" marR="0" rtl="0" algn="l">
              <a:lnSpc>
                <a:spcPct val="80000"/>
              </a:lnSpc>
              <a:spcBef>
                <a:spcPts val="320"/>
              </a:spcBef>
              <a:spcAft>
                <a:spcPts val="0"/>
              </a:spcAft>
              <a:buClr>
                <a:schemeClr val="lt2"/>
              </a:buClr>
              <a:buSzPct val="100000"/>
              <a:buFont typeface="Times New Roman"/>
              <a:buChar char="•"/>
            </a:pPr>
            <a:r>
              <a:rPr b="0" i="0" lang="en-US" sz="1600" u="none" cap="none" strike="noStrike">
                <a:solidFill>
                  <a:schemeClr val="lt1"/>
                </a:solidFill>
                <a:latin typeface="Times New Roman"/>
                <a:ea typeface="Times New Roman"/>
                <a:cs typeface="Times New Roman"/>
                <a:sym typeface="Times New Roman"/>
              </a:rPr>
              <a:t>Transport</a:t>
            </a:r>
          </a:p>
          <a:p>
            <a:pPr indent="-342900" lvl="0" marL="342900" marR="0" rtl="0" algn="l">
              <a:lnSpc>
                <a:spcPct val="80000"/>
              </a:lnSpc>
              <a:spcBef>
                <a:spcPts val="320"/>
              </a:spcBef>
              <a:spcAft>
                <a:spcPts val="0"/>
              </a:spcAft>
              <a:buClr>
                <a:schemeClr val="lt2"/>
              </a:buClr>
              <a:buSzPct val="100000"/>
              <a:buFont typeface="Times New Roman"/>
              <a:buChar char="•"/>
            </a:pPr>
            <a:r>
              <a:rPr b="0" i="0" lang="en-US" sz="1600" u="none" cap="none" strike="noStrike">
                <a:solidFill>
                  <a:schemeClr val="lt1"/>
                </a:solidFill>
                <a:latin typeface="Times New Roman"/>
                <a:ea typeface="Times New Roman"/>
                <a:cs typeface="Times New Roman"/>
                <a:sym typeface="Times New Roman"/>
              </a:rPr>
              <a:t>Recreation</a:t>
            </a:r>
          </a:p>
          <a:p>
            <a:pPr indent="-342900" lvl="0" marL="342900" marR="0" rtl="0" algn="l">
              <a:lnSpc>
                <a:spcPct val="80000"/>
              </a:lnSpc>
              <a:spcBef>
                <a:spcPts val="320"/>
              </a:spcBef>
              <a:spcAft>
                <a:spcPts val="0"/>
              </a:spcAft>
              <a:buClr>
                <a:schemeClr val="lt2"/>
              </a:buClr>
              <a:buSzPct val="100000"/>
              <a:buFont typeface="Times New Roman"/>
              <a:buChar char="•"/>
            </a:pPr>
            <a:r>
              <a:rPr b="0" i="0" lang="en-US" sz="1600" u="none" cap="none" strike="noStrike">
                <a:solidFill>
                  <a:schemeClr val="lt1"/>
                </a:solidFill>
                <a:latin typeface="Times New Roman"/>
                <a:ea typeface="Times New Roman"/>
                <a:cs typeface="Times New Roman"/>
                <a:sym typeface="Times New Roman"/>
              </a:rPr>
              <a:t>Pollution</a:t>
            </a:r>
          </a:p>
          <a:p>
            <a:pPr indent="-342900" lvl="0" marL="342900" marR="0" rtl="0" algn="l">
              <a:lnSpc>
                <a:spcPct val="80000"/>
              </a:lnSpc>
              <a:spcBef>
                <a:spcPts val="320"/>
              </a:spcBef>
              <a:spcAft>
                <a:spcPts val="0"/>
              </a:spcAft>
              <a:buClr>
                <a:schemeClr val="lt2"/>
              </a:buClr>
              <a:buSzPct val="100000"/>
              <a:buFont typeface="Times New Roman"/>
              <a:buChar char="•"/>
            </a:pPr>
            <a:r>
              <a:rPr b="0" i="0" lang="en-US" sz="1600" u="none" cap="none" strike="noStrike">
                <a:solidFill>
                  <a:schemeClr val="lt1"/>
                </a:solidFill>
                <a:latin typeface="Times New Roman"/>
                <a:ea typeface="Times New Roman"/>
                <a:cs typeface="Times New Roman"/>
                <a:sym typeface="Times New Roman"/>
              </a:rPr>
              <a:t>Poor Planning</a:t>
            </a:r>
          </a:p>
          <a:p>
            <a:pPr indent="-342900" lvl="0" marL="342900" marR="0" rtl="0" algn="l">
              <a:lnSpc>
                <a:spcPct val="80000"/>
              </a:lnSpc>
              <a:spcBef>
                <a:spcPts val="320"/>
              </a:spcBef>
              <a:spcAft>
                <a:spcPts val="0"/>
              </a:spcAft>
              <a:buClr>
                <a:schemeClr val="lt2"/>
              </a:buClr>
              <a:buSzPct val="100000"/>
              <a:buFont typeface="Times New Roman"/>
              <a:buChar char="•"/>
            </a:pPr>
            <a:r>
              <a:rPr b="0" i="0" lang="en-US" sz="1600" u="none" cap="none" strike="noStrike">
                <a:solidFill>
                  <a:schemeClr val="lt1"/>
                </a:solidFill>
                <a:latin typeface="Times New Roman"/>
                <a:ea typeface="Times New Roman"/>
                <a:cs typeface="Times New Roman"/>
                <a:sym typeface="Times New Roman"/>
              </a:rPr>
              <a:t>Finance</a:t>
            </a:r>
          </a:p>
          <a:p>
            <a:pPr indent="-342900" lvl="0" marL="342900" marR="0" rtl="0" algn="l">
              <a:lnSpc>
                <a:spcPct val="80000"/>
              </a:lnSpc>
              <a:spcBef>
                <a:spcPts val="320"/>
              </a:spcBef>
              <a:spcAft>
                <a:spcPts val="0"/>
              </a:spcAft>
              <a:buClr>
                <a:schemeClr val="lt2"/>
              </a:buClr>
              <a:buSzPct val="100000"/>
              <a:buFont typeface="Times New Roman"/>
              <a:buChar char="•"/>
            </a:pPr>
            <a:r>
              <a:rPr b="0" i="0" lang="en-US" sz="1600" u="none" cap="none" strike="noStrike">
                <a:solidFill>
                  <a:schemeClr val="lt1"/>
                </a:solidFill>
                <a:latin typeface="Times New Roman"/>
                <a:ea typeface="Times New Roman"/>
                <a:cs typeface="Times New Roman"/>
                <a:sym typeface="Times New Roman"/>
              </a:rPr>
              <a:t>Conflicting demands</a:t>
            </a:r>
          </a:p>
          <a:p>
            <a:pPr indent="-342900" lvl="0" marL="342900" marR="0" rtl="0" algn="l">
              <a:lnSpc>
                <a:spcPct val="80000"/>
              </a:lnSpc>
              <a:spcBef>
                <a:spcPts val="320"/>
              </a:spcBef>
              <a:spcAft>
                <a:spcPts val="0"/>
              </a:spcAft>
              <a:buClr>
                <a:schemeClr val="lt2"/>
              </a:buClr>
              <a:buSzPct val="100000"/>
              <a:buFont typeface="Times New Roman"/>
              <a:buChar char="•"/>
            </a:pPr>
            <a:r>
              <a:rPr b="0" i="0" lang="en-US" sz="1600" u="none" cap="none" strike="noStrike">
                <a:solidFill>
                  <a:schemeClr val="lt1"/>
                </a:solidFill>
                <a:latin typeface="Times New Roman"/>
                <a:ea typeface="Times New Roman"/>
                <a:cs typeface="Times New Roman"/>
                <a:sym typeface="Times New Roman"/>
              </a:rPr>
              <a:t>Rapid urbanization</a:t>
            </a:r>
          </a:p>
          <a:p>
            <a:pPr indent="-342900" lvl="0" marL="342900" marR="0" rtl="0" algn="l">
              <a:lnSpc>
                <a:spcPct val="80000"/>
              </a:lnSpc>
              <a:spcBef>
                <a:spcPts val="320"/>
              </a:spcBef>
              <a:spcAft>
                <a:spcPts val="0"/>
              </a:spcAft>
              <a:buClr>
                <a:schemeClr val="lt2"/>
              </a:buClr>
              <a:buSzPct val="100000"/>
              <a:buFont typeface="Times New Roman"/>
              <a:buNone/>
            </a:pPr>
            <a:r>
              <a:t/>
            </a:r>
            <a:endParaRPr b="0" i="0" sz="1600" u="none" cap="none" strike="noStrike">
              <a:solidFill>
                <a:schemeClr val="lt1"/>
              </a:solidFill>
              <a:latin typeface="Times New Roman"/>
              <a:ea typeface="Times New Roman"/>
              <a:cs typeface="Times New Roman"/>
              <a:sym typeface="Times New Roman"/>
            </a:endParaRPr>
          </a:p>
          <a:p>
            <a:pPr indent="-342900" lvl="0" marL="342900" marR="0" rtl="0" algn="l">
              <a:spcBef>
                <a:spcPts val="320"/>
              </a:spcBef>
              <a:spcAft>
                <a:spcPts val="0"/>
              </a:spcAft>
              <a:buClr>
                <a:schemeClr val="lt2"/>
              </a:buClr>
              <a:buSzPct val="100000"/>
              <a:buFont typeface="Times New Roman"/>
              <a:buNone/>
            </a:pPr>
            <a:r>
              <a:t/>
            </a:r>
            <a:endParaRPr b="0" i="0" sz="1600" u="none" cap="none" strike="noStrike">
              <a:solidFill>
                <a:schemeClr val="lt1"/>
              </a:solidFill>
              <a:latin typeface="Times New Roman"/>
              <a:ea typeface="Times New Roman"/>
              <a:cs typeface="Times New Roman"/>
              <a:sym typeface="Times New Roman"/>
            </a:endParaRPr>
          </a:p>
        </p:txBody>
      </p:sp>
      <p:pic>
        <p:nvPicPr>
          <p:cNvPr descr="SSL_129" id="180" name="Shape 180"/>
          <p:cNvPicPr preferRelativeResize="0"/>
          <p:nvPr/>
        </p:nvPicPr>
        <p:blipFill rotWithShape="1">
          <a:blip r:embed="rId3">
            <a:alphaModFix/>
          </a:blip>
          <a:srcRect b="0" l="0" r="0" t="0"/>
          <a:stretch/>
        </p:blipFill>
        <p:spPr>
          <a:xfrm>
            <a:off x="4495800" y="3276600"/>
            <a:ext cx="3554411" cy="2370137"/>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304800" y="304800"/>
            <a:ext cx="8362950" cy="1196975"/>
          </a:xfrm>
          <a:prstGeom prst="rect">
            <a:avLst/>
          </a:prstGeom>
          <a:noFill/>
          <a:ln>
            <a:noFill/>
          </a:ln>
        </p:spPr>
        <p:txBody>
          <a:bodyPr anchorCtr="0" anchor="b" bIns="46025" lIns="92075" rIns="92075" tIns="46025">
            <a:noAutofit/>
          </a:bodyPr>
          <a:lstStyle/>
          <a:p>
            <a:pPr indent="0" lvl="0" marL="0" marR="0" rtl="0" algn="r">
              <a:lnSpc>
                <a:spcPct val="100000"/>
              </a:lnSpc>
              <a:spcBef>
                <a:spcPts val="0"/>
              </a:spcBef>
              <a:spcAft>
                <a:spcPts val="0"/>
              </a:spcAft>
              <a:buClr>
                <a:schemeClr val="lt2"/>
              </a:buClr>
              <a:buSzPct val="25000"/>
              <a:buFont typeface="Times New Roman"/>
              <a:buNone/>
            </a:pPr>
            <a:r>
              <a:rPr b="0" i="1" lang="en-US" sz="4000" u="none" cap="none" strike="noStrike">
                <a:solidFill>
                  <a:schemeClr val="lt2"/>
                </a:solidFill>
                <a:latin typeface="Times New Roman"/>
                <a:ea typeface="Times New Roman"/>
                <a:cs typeface="Times New Roman"/>
                <a:sym typeface="Times New Roman"/>
              </a:rPr>
              <a:t>Examples of Countries that Lack Primate Cities </a:t>
            </a:r>
          </a:p>
        </p:txBody>
      </p:sp>
      <p:sp>
        <p:nvSpPr>
          <p:cNvPr id="189" name="Shape 189"/>
          <p:cNvSpPr txBox="1"/>
          <p:nvPr>
            <p:ph idx="1" type="body"/>
          </p:nvPr>
        </p:nvSpPr>
        <p:spPr>
          <a:xfrm>
            <a:off x="685800" y="2057400"/>
            <a:ext cx="3814762" cy="4114800"/>
          </a:xfrm>
          <a:prstGeom prst="rect">
            <a:avLst/>
          </a:prstGeom>
          <a:noFill/>
          <a:ln>
            <a:noFill/>
          </a:ln>
        </p:spPr>
        <p:txBody>
          <a:bodyPr anchorCtr="0" anchor="t" bIns="46025" lIns="92075" rIns="92075" tIns="46025">
            <a:noAutofit/>
          </a:bodyPr>
          <a:lstStyle/>
          <a:p>
            <a:pPr indent="-342900" lvl="0" marL="342900" marR="0" rtl="0" algn="l">
              <a:lnSpc>
                <a:spcPct val="100000"/>
              </a:lnSpc>
              <a:spcBef>
                <a:spcPts val="0"/>
              </a:spcBef>
              <a:spcAft>
                <a:spcPts val="0"/>
              </a:spcAft>
              <a:buClr>
                <a:schemeClr val="lt2"/>
              </a:buClr>
              <a:buSzPct val="100000"/>
              <a:buFont typeface="Times New Roman"/>
              <a:buChar char="•"/>
            </a:pPr>
            <a:r>
              <a:rPr b="1" i="0" lang="en-US" sz="2800" u="none" cap="none" strike="noStrike">
                <a:solidFill>
                  <a:schemeClr val="lt1"/>
                </a:solidFill>
                <a:latin typeface="Times New Roman"/>
                <a:ea typeface="Times New Roman"/>
                <a:cs typeface="Times New Roman"/>
                <a:sym typeface="Times New Roman"/>
              </a:rPr>
              <a:t>India</a:t>
            </a:r>
          </a:p>
          <a:p>
            <a:pPr indent="-342900" lvl="0" marL="342900" marR="0" rtl="0" algn="l">
              <a:lnSpc>
                <a:spcPct val="100000"/>
              </a:lnSpc>
              <a:spcBef>
                <a:spcPts val="56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U.S.A.</a:t>
            </a:r>
          </a:p>
          <a:p>
            <a:pPr indent="-342900" lvl="0" marL="342900" marR="0" rtl="0" algn="l">
              <a:lnSpc>
                <a:spcPct val="100000"/>
              </a:lnSpc>
              <a:spcBef>
                <a:spcPts val="56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China</a:t>
            </a:r>
          </a:p>
          <a:p>
            <a:pPr indent="-342900" lvl="0" marL="342900" marR="0" rtl="0" algn="l">
              <a:lnSpc>
                <a:spcPct val="100000"/>
              </a:lnSpc>
              <a:spcBef>
                <a:spcPts val="56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Canada</a:t>
            </a:r>
          </a:p>
          <a:p>
            <a:pPr indent="-342900" lvl="0" marL="342900" marR="0" rtl="0" algn="l">
              <a:lnSpc>
                <a:spcPct val="100000"/>
              </a:lnSpc>
              <a:spcBef>
                <a:spcPts val="56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Australia</a:t>
            </a:r>
          </a:p>
          <a:p>
            <a:pPr indent="-342900" lvl="0" marL="342900" marR="0" rtl="0" algn="l">
              <a:lnSpc>
                <a:spcPct val="100000"/>
              </a:lnSpc>
              <a:spcBef>
                <a:spcPts val="560"/>
              </a:spcBef>
              <a:spcAft>
                <a:spcPts val="0"/>
              </a:spcAft>
              <a:buClr>
                <a:schemeClr val="lt2"/>
              </a:buClr>
              <a:buSzPct val="100000"/>
              <a:buFont typeface="Times New Roman"/>
              <a:buChar char="•"/>
            </a:pPr>
            <a:r>
              <a:rPr b="0" i="0" lang="en-US" sz="2800" u="none" cap="none" strike="noStrike">
                <a:solidFill>
                  <a:schemeClr val="lt1"/>
                </a:solidFill>
                <a:latin typeface="Times New Roman"/>
                <a:ea typeface="Times New Roman"/>
                <a:cs typeface="Times New Roman"/>
                <a:sym typeface="Times New Roman"/>
              </a:rPr>
              <a:t>Brazil </a:t>
            </a:r>
          </a:p>
          <a:p>
            <a:pPr indent="-342900" lvl="0" marL="342900" marR="0" rtl="0" algn="l">
              <a:lnSpc>
                <a:spcPct val="100000"/>
              </a:lnSpc>
              <a:spcBef>
                <a:spcPts val="560"/>
              </a:spcBef>
              <a:spcAft>
                <a:spcPts val="0"/>
              </a:spcAft>
              <a:buClr>
                <a:schemeClr val="lt2"/>
              </a:buClr>
              <a:buSzPct val="100000"/>
              <a:buFont typeface="Times New Roman"/>
              <a:buNone/>
            </a:pPr>
            <a:r>
              <a:t/>
            </a:r>
            <a:endParaRPr b="0" i="0" sz="2800" u="none" cap="none" strike="noStrike">
              <a:solidFill>
                <a:schemeClr val="lt1"/>
              </a:solidFill>
              <a:latin typeface="Times New Roman"/>
              <a:ea typeface="Times New Roman"/>
              <a:cs typeface="Times New Roman"/>
              <a:sym typeface="Times New Roman"/>
            </a:endParaRPr>
          </a:p>
          <a:p>
            <a:pPr indent="-342900" lvl="0" marL="342900" marR="0" rtl="0" algn="l">
              <a:spcBef>
                <a:spcPts val="560"/>
              </a:spcBef>
              <a:spcAft>
                <a:spcPts val="0"/>
              </a:spcAft>
              <a:buClr>
                <a:schemeClr val="lt2"/>
              </a:buClr>
              <a:buSzPct val="100000"/>
              <a:buFont typeface="Times New Roman"/>
              <a:buNone/>
            </a:pPr>
            <a:r>
              <a:t/>
            </a:r>
            <a:endParaRPr b="0" i="0" sz="2800" u="none" cap="none" strike="noStrike">
              <a:solidFill>
                <a:schemeClr val="lt1"/>
              </a:solidFill>
              <a:latin typeface="Times New Roman"/>
              <a:ea typeface="Times New Roman"/>
              <a:cs typeface="Times New Roman"/>
              <a:sym typeface="Times New Roman"/>
            </a:endParaRPr>
          </a:p>
        </p:txBody>
      </p:sp>
      <p:pic>
        <p:nvPicPr>
          <p:cNvPr descr="India" id="190" name="Shape 190"/>
          <p:cNvPicPr preferRelativeResize="0"/>
          <p:nvPr>
            <p:ph idx="1" type="body"/>
          </p:nvPr>
        </p:nvPicPr>
        <p:blipFill rotWithShape="1">
          <a:blip r:embed="rId3">
            <a:alphaModFix/>
          </a:blip>
          <a:srcRect b="0" l="0" r="0" t="0"/>
          <a:stretch/>
        </p:blipFill>
        <p:spPr>
          <a:xfrm>
            <a:off x="3733800" y="1600200"/>
            <a:ext cx="4937124" cy="49371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1_Fireball">
  <a:themeElements>
    <a:clrScheme name="Fireball.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ireball">
  <a:themeElements>
    <a:clrScheme name="Fireball.pot 1">
      <a:dk1>
        <a:srgbClr val="5F5F5F"/>
      </a:dk1>
      <a:lt1>
        <a:srgbClr val="FFFFCC"/>
      </a:lt1>
      <a:dk2>
        <a:srgbClr val="000000"/>
      </a:dk2>
      <a:lt2>
        <a:srgbClr val="FFCC66"/>
      </a:lt2>
      <a:accent1>
        <a:srgbClr val="FF9933"/>
      </a:accent1>
      <a:accent2>
        <a:srgbClr val="CC0066"/>
      </a:accent2>
      <a:accent3>
        <a:srgbClr val="AAAAAA"/>
      </a:accent3>
      <a:accent4>
        <a:srgbClr val="DADAAE"/>
      </a:accent4>
      <a:accent5>
        <a:srgbClr val="FFCAAD"/>
      </a:accent5>
      <a:accent6>
        <a:srgbClr val="B9005C"/>
      </a:accent6>
      <a:hlink>
        <a:srgbClr val="CC00CC"/>
      </a:hlink>
      <a:folHlink>
        <a:srgbClr val="99009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